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1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B7A78B3-A459-48D5-A149-11B664A1A326}" type="datetimeFigureOut">
              <a:rPr lang="en-US" smtClean="0"/>
              <a:pPr/>
              <a:t>6/21/2011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4A3E0313-808D-4038-8C9D-0295F7CFEA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78B3-A459-48D5-A149-11B664A1A326}" type="datetimeFigureOut">
              <a:rPr lang="en-US" smtClean="0"/>
              <a:pPr/>
              <a:t>6/21/2011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0313-808D-4038-8C9D-0295F7CFEA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78B3-A459-48D5-A149-11B664A1A326}" type="datetimeFigureOut">
              <a:rPr lang="en-US" smtClean="0"/>
              <a:pPr/>
              <a:t>6/21/2011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0313-808D-4038-8C9D-0295F7CFEA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B7A78B3-A459-48D5-A149-11B664A1A326}" type="datetimeFigureOut">
              <a:rPr lang="en-US" smtClean="0"/>
              <a:pPr/>
              <a:t>6/21/2011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0313-808D-4038-8C9D-0295F7CFEA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B7A78B3-A459-48D5-A149-11B664A1A326}" type="datetimeFigureOut">
              <a:rPr lang="en-US" smtClean="0"/>
              <a:pPr/>
              <a:t>6/21/2011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4A3E0313-808D-4038-8C9D-0295F7CFEAB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B7A78B3-A459-48D5-A149-11B664A1A326}" type="datetimeFigureOut">
              <a:rPr lang="en-US" smtClean="0"/>
              <a:pPr/>
              <a:t>6/21/2011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A3E0313-808D-4038-8C9D-0295F7CFEA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B7A78B3-A459-48D5-A149-11B664A1A326}" type="datetimeFigureOut">
              <a:rPr lang="en-US" smtClean="0"/>
              <a:pPr/>
              <a:t>6/21/2011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4A3E0313-808D-4038-8C9D-0295F7CFEA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78B3-A459-48D5-A149-11B664A1A326}" type="datetimeFigureOut">
              <a:rPr lang="en-US" smtClean="0"/>
              <a:pPr/>
              <a:t>6/21/2011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3E0313-808D-4038-8C9D-0295F7CFEA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B7A78B3-A459-48D5-A149-11B664A1A326}" type="datetimeFigureOut">
              <a:rPr lang="en-US" smtClean="0"/>
              <a:pPr/>
              <a:t>6/21/2011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4A3E0313-808D-4038-8C9D-0295F7CFEA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B7A78B3-A459-48D5-A149-11B664A1A326}" type="datetimeFigureOut">
              <a:rPr lang="en-US" smtClean="0"/>
              <a:pPr/>
              <a:t>6/21/2011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4A3E0313-808D-4038-8C9D-0295F7CFEA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B7A78B3-A459-48D5-A149-11B664A1A326}" type="datetimeFigureOut">
              <a:rPr lang="en-US" smtClean="0"/>
              <a:pPr/>
              <a:t>6/21/2011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4A3E0313-808D-4038-8C9D-0295F7CFEA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B7A78B3-A459-48D5-A149-11B664A1A326}" type="datetimeFigureOut">
              <a:rPr lang="en-US" smtClean="0"/>
              <a:pPr/>
              <a:t>6/21/2011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4A3E0313-808D-4038-8C9D-0295F7CFEAB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806291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smtClean="0">
                <a:effectLst/>
              </a:rPr>
              <a:t>ROSE RIVERS </a:t>
            </a:r>
            <a:r>
              <a:rPr lang="en-US" b="1" dirty="0" smtClean="0">
                <a:effectLst/>
              </a:rPr>
              <a:t>NURSING LEADERSHIP DEVELOPMENT FELLOWSHIP</a:t>
            </a:r>
            <a:endParaRPr lang="en-US" b="1" dirty="0"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Allison Peters, BSN, RN, CNOR</a:t>
            </a:r>
          </a:p>
          <a:p>
            <a:r>
              <a:rPr lang="en-US" sz="2400" dirty="0" smtClean="0"/>
              <a:t>2009 Fellowship Graduate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ja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1800" y="152400"/>
            <a:ext cx="2057400" cy="19812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Some Lessons Learned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19200" y="2286000"/>
            <a:ext cx="609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Curlz MT" pitchFamily="82" charset="0"/>
              </a:rPr>
              <a:t>Out of the Box Thinking</a:t>
            </a:r>
            <a:endParaRPr lang="en-US" sz="4800" dirty="0">
              <a:latin typeface="Curlz MT" pitchFamily="8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342900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Copperplate Gothic Light" pitchFamily="34" charset="0"/>
              </a:rPr>
              <a:t>Examples of Leadership</a:t>
            </a:r>
            <a:endParaRPr lang="en-US" sz="3600" dirty="0">
              <a:latin typeface="Copperplate Gothic Ligh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4572000"/>
            <a:ext cx="7772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Felix Titling" pitchFamily="82" charset="0"/>
              </a:rPr>
              <a:t>Difference Between Leaders &amp; Managers</a:t>
            </a:r>
            <a:endParaRPr lang="en-US" sz="3200" dirty="0">
              <a:latin typeface="Felix Titling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equo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61034"/>
            <a:ext cx="8001000" cy="6796966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371600"/>
            <a:ext cx="80772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3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Number One Thing You Need to Be a Leader</a:t>
            </a:r>
            <a:r>
              <a:rPr lang="en-US" sz="4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?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400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ctr"/>
            <a:endParaRPr lang="en-US" sz="4000" u="sng" dirty="0" smtClean="0">
              <a:solidFill>
                <a:schemeClr val="accent4">
                  <a:lumMod val="40000"/>
                  <a:lumOff val="60000"/>
                </a:schemeClr>
              </a:solidFill>
              <a:latin typeface="Copperplate Gothic Light" pitchFamily="34" charset="0"/>
            </a:endParaRPr>
          </a:p>
          <a:p>
            <a:pPr lvl="1" algn="ctr"/>
            <a:r>
              <a:rPr lang="en-US" sz="4000" u="sng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Engravers MT" pitchFamily="18" charset="0"/>
              </a:rPr>
              <a:t>Followers</a:t>
            </a:r>
          </a:p>
          <a:p>
            <a:pPr lvl="2"/>
            <a:r>
              <a:rPr lang="en-US" sz="3800" dirty="0" smtClean="0">
                <a:latin typeface="Kristen ITC" pitchFamily="66" charset="0"/>
              </a:rPr>
              <a:t>Faith</a:t>
            </a:r>
          </a:p>
          <a:p>
            <a:pPr lvl="2" algn="r"/>
            <a:r>
              <a:rPr lang="en-US" sz="5400" dirty="0" smtClean="0">
                <a:latin typeface="Vivaldi" pitchFamily="66" charset="0"/>
              </a:rPr>
              <a:t>Smile</a:t>
            </a:r>
          </a:p>
          <a:p>
            <a:pPr lvl="2" algn="ctr"/>
            <a:r>
              <a:rPr lang="en-US" sz="3800" dirty="0" smtClean="0">
                <a:latin typeface="Engravers MT" pitchFamily="18" charset="0"/>
              </a:rPr>
              <a:t>Team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by ro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886200" cy="3352800"/>
          </a:xfrm>
          <a:prstGeom prst="rect">
            <a:avLst/>
          </a:prstGeom>
          <a:effectLst>
            <a:softEdge rad="635000"/>
          </a:effectLst>
        </p:spPr>
      </p:pic>
      <p:pic>
        <p:nvPicPr>
          <p:cNvPr id="7" name="Picture 6" descr="baby bett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3429000"/>
            <a:ext cx="2819400" cy="2895601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8" name="Picture 7" descr="Baby Mar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48200" y="3505200"/>
            <a:ext cx="2590800" cy="2971800"/>
          </a:xfrm>
          <a:prstGeom prst="rect">
            <a:avLst/>
          </a:prstGeom>
          <a:effectLst>
            <a:softEdge rad="317500"/>
          </a:effectLst>
        </p:spPr>
      </p:pic>
      <p:sp>
        <p:nvSpPr>
          <p:cNvPr id="9" name="TextBox 8"/>
          <p:cNvSpPr txBox="1"/>
          <p:nvPr/>
        </p:nvSpPr>
        <p:spPr>
          <a:xfrm>
            <a:off x="838200" y="2895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Engravers MT" pitchFamily="18" charset="0"/>
              </a:rPr>
              <a:t>ROSE</a:t>
            </a:r>
            <a:endParaRPr lang="en-US" dirty="0">
              <a:latin typeface="Engravers MT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32004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Engravers MT" pitchFamily="18" charset="0"/>
              </a:rPr>
              <a:t>Ginger</a:t>
            </a:r>
            <a:endParaRPr lang="en-US" dirty="0">
              <a:latin typeface="Engravers MT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4400" y="63246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Engravers MT" pitchFamily="18" charset="0"/>
              </a:rPr>
              <a:t>betty</a:t>
            </a:r>
            <a:endParaRPr lang="en-US" dirty="0">
              <a:latin typeface="Engravers MT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24400" y="63246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Engravers MT" pitchFamily="18" charset="0"/>
              </a:rPr>
              <a:t>mary</a:t>
            </a:r>
            <a:endParaRPr lang="en-US" dirty="0">
              <a:latin typeface="Engravers MT" pitchFamily="18" charset="0"/>
            </a:endParaRPr>
          </a:p>
        </p:txBody>
      </p:sp>
      <p:pic>
        <p:nvPicPr>
          <p:cNvPr id="14" name="Content Placeholder 13" descr="baby ginger.jpg"/>
          <p:cNvPicPr>
            <a:picLocks noGrp="1" noChangeAspect="1"/>
          </p:cNvPicPr>
          <p:nvPr>
            <p:ph idx="1"/>
          </p:nvPr>
        </p:nvPicPr>
        <p:blipFill>
          <a:blip r:embed="rId5" cstate="print"/>
          <a:stretch>
            <a:fillRect/>
          </a:stretch>
        </p:blipFill>
        <p:spPr>
          <a:xfrm>
            <a:off x="4876800" y="0"/>
            <a:ext cx="4038600" cy="3429000"/>
          </a:xfrm>
          <a:effectLst>
            <a:softEdge rad="6350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3886200" cy="1371600"/>
          </a:xfrm>
        </p:spPr>
        <p:txBody>
          <a:bodyPr/>
          <a:lstStyle/>
          <a:p>
            <a:pPr algn="ctr"/>
            <a:r>
              <a:rPr lang="en-US" b="1" dirty="0" smtClean="0"/>
              <a:t>Thank You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Geddes, A (</a:t>
            </a:r>
            <a:r>
              <a:rPr lang="en-US" sz="1800" dirty="0" err="1" smtClean="0"/>
              <a:t>n.d</a:t>
            </a:r>
            <a:r>
              <a:rPr lang="en-US" sz="1800" dirty="0" smtClean="0"/>
              <a:t>)  Photographic collections.  Retrieved October 29, 2010 from yahoo.com image search</a:t>
            </a:r>
          </a:p>
          <a:p>
            <a:endParaRPr lang="en-US" sz="1800" dirty="0" smtClean="0"/>
          </a:p>
          <a:p>
            <a:r>
              <a:rPr lang="en-US" sz="1800" dirty="0" smtClean="0"/>
              <a:t>Mariano, C (July 17, 2010) So you want to be a leader? Great! The art and science of leadership.  AORN Leadership Conference.  Denver Marriott City Center; Denver</a:t>
            </a:r>
            <a:r>
              <a:rPr lang="en-US" sz="1800" smtClean="0"/>
              <a:t>, CO</a:t>
            </a:r>
          </a:p>
          <a:p>
            <a:endParaRPr lang="en-US" sz="1800" dirty="0" smtClean="0"/>
          </a:p>
          <a:p>
            <a:r>
              <a:rPr lang="en-US" sz="1800" dirty="0" smtClean="0"/>
              <a:t>University of Florida (2009) Leadership Development Fellowship.  Rose Rivers, Betty </a:t>
            </a:r>
            <a:r>
              <a:rPr lang="en-US" sz="1800" dirty="0" err="1" smtClean="0"/>
              <a:t>Jax</a:t>
            </a:r>
            <a:r>
              <a:rPr lang="en-US" sz="1800" dirty="0" smtClean="0"/>
              <a:t>, Ginger </a:t>
            </a:r>
            <a:r>
              <a:rPr lang="en-US" sz="1800" dirty="0" err="1" smtClean="0"/>
              <a:t>Pesata</a:t>
            </a:r>
            <a:r>
              <a:rPr lang="en-US" sz="1800" dirty="0" smtClean="0"/>
              <a:t>, Mary Beasley 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398</TotalTime>
  <Words>131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Verve</vt:lpstr>
      <vt:lpstr>ROSE RIVERS NURSING LEADERSHIP DEVELOPMENT FELLOWSHIP</vt:lpstr>
      <vt:lpstr>Some Lessons Learned</vt:lpstr>
      <vt:lpstr>Number One Thing You Need to Be a Leader? </vt:lpstr>
      <vt:lpstr>Thank You</vt:lpstr>
      <vt:lpstr>Reference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Nursing Leadership Development Fellowship reunion</dc:title>
  <dc:creator>Allison</dc:creator>
  <cp:lastModifiedBy>Allison</cp:lastModifiedBy>
  <cp:revision>42</cp:revision>
  <dcterms:created xsi:type="dcterms:W3CDTF">2010-10-31T21:59:57Z</dcterms:created>
  <dcterms:modified xsi:type="dcterms:W3CDTF">2011-06-22T02:53:00Z</dcterms:modified>
</cp:coreProperties>
</file>