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drawing2.xml" ContentType="application/vnd.ms-office.drawingml.diagramDrawing+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3.xml" ContentType="application/vnd.openxmlformats-officedocument.drawingml.diagramLayout+xml"/>
  <Override PartName="/ppt/diagrams/data4.xml" ContentType="application/vnd.openxmlformats-officedocument.drawingml.diagramData+xml"/>
  <Default Extension="gif" ContentType="image/gif"/>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8" r:id="rId1"/>
  </p:sldMasterIdLst>
  <p:notesMasterIdLst>
    <p:notesMasterId r:id="rId17"/>
  </p:notesMasterIdLst>
  <p:sldIdLst>
    <p:sldId id="256" r:id="rId2"/>
    <p:sldId id="257" r:id="rId3"/>
    <p:sldId id="258" r:id="rId4"/>
    <p:sldId id="260" r:id="rId5"/>
    <p:sldId id="261" r:id="rId6"/>
    <p:sldId id="262" r:id="rId7"/>
    <p:sldId id="263" r:id="rId8"/>
    <p:sldId id="264" r:id="rId9"/>
    <p:sldId id="265" r:id="rId10"/>
    <p:sldId id="266" r:id="rId11"/>
    <p:sldId id="267" r:id="rId12"/>
    <p:sldId id="269" r:id="rId13"/>
    <p:sldId id="271" r:id="rId14"/>
    <p:sldId id="270" r:id="rId15"/>
    <p:sldId id="268"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4A399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4660"/>
  </p:normalViewPr>
  <p:slideViewPr>
    <p:cSldViewPr>
      <p:cViewPr>
        <p:scale>
          <a:sx n="75" d="100"/>
          <a:sy n="75" d="100"/>
        </p:scale>
        <p:origin x="-72" y="-72"/>
      </p:cViewPr>
      <p:guideLst>
        <p:guide orient="horz" pos="2160"/>
        <p:guide pos="2880"/>
      </p:guideLst>
    </p:cSldViewPr>
  </p:slideViewPr>
  <p:notesTextViewPr>
    <p:cViewPr>
      <p:scale>
        <a:sx n="125" d="100"/>
        <a:sy n="125"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09E109-1C9A-4E33-864D-45B3A517557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4CCDBD09-CAF5-481A-902B-C09335015BB1}">
      <dgm:prSet phldrT="[Text]"/>
      <dgm:spPr>
        <a:ln w="76200">
          <a:solidFill>
            <a:srgbClr val="002060"/>
          </a:solidFill>
        </a:ln>
      </dgm:spPr>
      <dgm:t>
        <a:bodyPr/>
        <a:lstStyle/>
        <a:p>
          <a:r>
            <a:rPr lang="en-US" dirty="0" smtClean="0"/>
            <a:t>Chief Nurse Executive</a:t>
          </a:r>
          <a:endParaRPr lang="en-US" dirty="0"/>
        </a:p>
      </dgm:t>
    </dgm:pt>
    <dgm:pt modelId="{A0B5E691-3532-4881-B085-19E82F7E5751}" type="parTrans" cxnId="{2B36527F-BF73-4A4D-B728-D23CBF3E09D6}">
      <dgm:prSet/>
      <dgm:spPr/>
      <dgm:t>
        <a:bodyPr/>
        <a:lstStyle/>
        <a:p>
          <a:endParaRPr lang="en-US"/>
        </a:p>
      </dgm:t>
    </dgm:pt>
    <dgm:pt modelId="{D731BBBE-66B5-4AEB-A70B-84152AB9F452}" type="sibTrans" cxnId="{2B36527F-BF73-4A4D-B728-D23CBF3E09D6}">
      <dgm:prSet/>
      <dgm:spPr/>
      <dgm:t>
        <a:bodyPr/>
        <a:lstStyle/>
        <a:p>
          <a:endParaRPr lang="en-US"/>
        </a:p>
      </dgm:t>
    </dgm:pt>
    <dgm:pt modelId="{A0338A25-BDA6-4E46-9C54-EB2DC771A64E}" type="asst">
      <dgm:prSet phldrT="[Text]"/>
      <dgm:spPr>
        <a:ln w="76200">
          <a:solidFill>
            <a:srgbClr val="002060"/>
          </a:solidFill>
        </a:ln>
      </dgm:spPr>
      <dgm:t>
        <a:bodyPr/>
        <a:lstStyle/>
        <a:p>
          <a:r>
            <a:rPr lang="en-US" dirty="0" smtClean="0"/>
            <a:t>Nurse Manager</a:t>
          </a:r>
          <a:endParaRPr lang="en-US" dirty="0"/>
        </a:p>
      </dgm:t>
    </dgm:pt>
    <dgm:pt modelId="{3EDAC8F8-490A-4263-A4C5-50FEE42D630F}" type="parTrans" cxnId="{BE83B112-39EB-4D0F-A3E9-74B0CCAFBF94}">
      <dgm:prSet/>
      <dgm:spPr/>
      <dgm:t>
        <a:bodyPr/>
        <a:lstStyle/>
        <a:p>
          <a:endParaRPr lang="en-US" dirty="0"/>
        </a:p>
      </dgm:t>
    </dgm:pt>
    <dgm:pt modelId="{98E9C818-2F6E-4586-BF50-BDBFA7DA5FCE}" type="sibTrans" cxnId="{BE83B112-39EB-4D0F-A3E9-74B0CCAFBF94}">
      <dgm:prSet/>
      <dgm:spPr/>
      <dgm:t>
        <a:bodyPr/>
        <a:lstStyle/>
        <a:p>
          <a:endParaRPr lang="en-US"/>
        </a:p>
      </dgm:t>
    </dgm:pt>
    <dgm:pt modelId="{C961BD16-830E-4590-ACA4-7720C44B5CE2}">
      <dgm:prSet phldrT="[Text]"/>
      <dgm:spPr>
        <a:ln w="76200">
          <a:solidFill>
            <a:srgbClr val="002060"/>
          </a:solidFill>
        </a:ln>
      </dgm:spPr>
      <dgm:t>
        <a:bodyPr/>
        <a:lstStyle/>
        <a:p>
          <a:r>
            <a:rPr lang="en-US" dirty="0" smtClean="0"/>
            <a:t>Clinical Nurse Specialists</a:t>
          </a:r>
          <a:endParaRPr lang="en-US" dirty="0"/>
        </a:p>
      </dgm:t>
    </dgm:pt>
    <dgm:pt modelId="{ECBB3BA9-7703-44E3-A2A6-FF0433529E42}" type="parTrans" cxnId="{B2F61F3D-CCFE-468B-BC11-64A914941339}">
      <dgm:prSet/>
      <dgm:spPr/>
      <dgm:t>
        <a:bodyPr/>
        <a:lstStyle/>
        <a:p>
          <a:endParaRPr lang="en-US" dirty="0"/>
        </a:p>
      </dgm:t>
    </dgm:pt>
    <dgm:pt modelId="{03D24DC9-CDF7-473F-9890-380A82CCBE5B}" type="sibTrans" cxnId="{B2F61F3D-CCFE-468B-BC11-64A914941339}">
      <dgm:prSet/>
      <dgm:spPr/>
      <dgm:t>
        <a:bodyPr/>
        <a:lstStyle/>
        <a:p>
          <a:endParaRPr lang="en-US"/>
        </a:p>
      </dgm:t>
    </dgm:pt>
    <dgm:pt modelId="{1E6882F5-9887-4D3C-8B21-E319B01F9A9C}">
      <dgm:prSet phldrT="[Text]"/>
      <dgm:spPr>
        <a:ln w="76200">
          <a:solidFill>
            <a:srgbClr val="002060"/>
          </a:solidFill>
        </a:ln>
      </dgm:spPr>
      <dgm:t>
        <a:bodyPr/>
        <a:lstStyle/>
        <a:p>
          <a:r>
            <a:rPr lang="en-US" dirty="0" smtClean="0"/>
            <a:t>Clinical Nurse Specialist</a:t>
          </a:r>
          <a:endParaRPr lang="en-US" dirty="0"/>
        </a:p>
      </dgm:t>
    </dgm:pt>
    <dgm:pt modelId="{AC92E099-715C-4FBF-87D2-5BE9D46EF586}" type="parTrans" cxnId="{0290CC48-4D8A-497B-A378-EE92F3A0C95D}">
      <dgm:prSet/>
      <dgm:spPr/>
      <dgm:t>
        <a:bodyPr/>
        <a:lstStyle/>
        <a:p>
          <a:endParaRPr lang="en-US" dirty="0"/>
        </a:p>
      </dgm:t>
    </dgm:pt>
    <dgm:pt modelId="{7924D61F-A0C0-467B-B482-51495046611C}" type="sibTrans" cxnId="{0290CC48-4D8A-497B-A378-EE92F3A0C95D}">
      <dgm:prSet/>
      <dgm:spPr/>
      <dgm:t>
        <a:bodyPr/>
        <a:lstStyle/>
        <a:p>
          <a:endParaRPr lang="en-US"/>
        </a:p>
      </dgm:t>
    </dgm:pt>
    <dgm:pt modelId="{8D3A3AAA-08CA-4136-A192-91B8C35B6020}">
      <dgm:prSet phldrT="[Text]"/>
      <dgm:spPr>
        <a:ln w="76200">
          <a:solidFill>
            <a:srgbClr val="002060"/>
          </a:solidFill>
        </a:ln>
      </dgm:spPr>
      <dgm:t>
        <a:bodyPr/>
        <a:lstStyle/>
        <a:p>
          <a:r>
            <a:rPr lang="en-US" dirty="0" smtClean="0"/>
            <a:t>Nursing Educator</a:t>
          </a:r>
          <a:endParaRPr lang="en-US" dirty="0"/>
        </a:p>
      </dgm:t>
    </dgm:pt>
    <dgm:pt modelId="{C0745A3E-BBD7-40AF-A8D4-D39E1C83F1EA}" type="parTrans" cxnId="{6171D9F1-F4FD-4BAA-8275-4776C2802AFB}">
      <dgm:prSet/>
      <dgm:spPr/>
      <dgm:t>
        <a:bodyPr/>
        <a:lstStyle/>
        <a:p>
          <a:endParaRPr lang="en-US" dirty="0"/>
        </a:p>
      </dgm:t>
    </dgm:pt>
    <dgm:pt modelId="{186346B4-AA28-40F5-9F53-5FB8AA0E0F12}" type="sibTrans" cxnId="{6171D9F1-F4FD-4BAA-8275-4776C2802AFB}">
      <dgm:prSet/>
      <dgm:spPr/>
      <dgm:t>
        <a:bodyPr/>
        <a:lstStyle/>
        <a:p>
          <a:endParaRPr lang="en-US"/>
        </a:p>
      </dgm:t>
    </dgm:pt>
    <dgm:pt modelId="{D529846C-96C5-418F-ABA6-9B297CC766A8}" type="pres">
      <dgm:prSet presAssocID="{1509E109-1C9A-4E33-864D-45B3A5175570}" presName="hierChild1" presStyleCnt="0">
        <dgm:presLayoutVars>
          <dgm:orgChart val="1"/>
          <dgm:chPref val="1"/>
          <dgm:dir/>
          <dgm:animOne val="branch"/>
          <dgm:animLvl val="lvl"/>
          <dgm:resizeHandles/>
        </dgm:presLayoutVars>
      </dgm:prSet>
      <dgm:spPr/>
      <dgm:t>
        <a:bodyPr/>
        <a:lstStyle/>
        <a:p>
          <a:endParaRPr lang="en-US"/>
        </a:p>
      </dgm:t>
    </dgm:pt>
    <dgm:pt modelId="{906669C5-0CB3-4D71-A549-52B903965039}" type="pres">
      <dgm:prSet presAssocID="{4CCDBD09-CAF5-481A-902B-C09335015BB1}" presName="hierRoot1" presStyleCnt="0">
        <dgm:presLayoutVars>
          <dgm:hierBranch val="init"/>
        </dgm:presLayoutVars>
      </dgm:prSet>
      <dgm:spPr/>
    </dgm:pt>
    <dgm:pt modelId="{625DEFB9-4178-4547-AF6D-6AC59A6DD67F}" type="pres">
      <dgm:prSet presAssocID="{4CCDBD09-CAF5-481A-902B-C09335015BB1}" presName="rootComposite1" presStyleCnt="0"/>
      <dgm:spPr/>
    </dgm:pt>
    <dgm:pt modelId="{D16294EC-AE2F-4B36-8211-A8D869D71177}" type="pres">
      <dgm:prSet presAssocID="{4CCDBD09-CAF5-481A-902B-C09335015BB1}" presName="rootText1" presStyleLbl="node0" presStyleIdx="0" presStyleCnt="1" custLinFactNeighborX="-1578" custLinFactNeighborY="18489">
        <dgm:presLayoutVars>
          <dgm:chPref val="3"/>
        </dgm:presLayoutVars>
      </dgm:prSet>
      <dgm:spPr/>
      <dgm:t>
        <a:bodyPr/>
        <a:lstStyle/>
        <a:p>
          <a:endParaRPr lang="en-US"/>
        </a:p>
      </dgm:t>
    </dgm:pt>
    <dgm:pt modelId="{092C517D-CAE7-447E-81B7-79C91F50BD86}" type="pres">
      <dgm:prSet presAssocID="{4CCDBD09-CAF5-481A-902B-C09335015BB1}" presName="rootConnector1" presStyleLbl="node1" presStyleIdx="0" presStyleCnt="0"/>
      <dgm:spPr/>
      <dgm:t>
        <a:bodyPr/>
        <a:lstStyle/>
        <a:p>
          <a:endParaRPr lang="en-US"/>
        </a:p>
      </dgm:t>
    </dgm:pt>
    <dgm:pt modelId="{C28F4B1C-6BB6-4B14-9128-4E030D6055DD}" type="pres">
      <dgm:prSet presAssocID="{4CCDBD09-CAF5-481A-902B-C09335015BB1}" presName="hierChild2" presStyleCnt="0"/>
      <dgm:spPr/>
    </dgm:pt>
    <dgm:pt modelId="{E56137C9-AA2F-48DA-A509-7B805F344ABA}" type="pres">
      <dgm:prSet presAssocID="{ECBB3BA9-7703-44E3-A2A6-FF0433529E42}" presName="Name37" presStyleLbl="parChTrans1D2" presStyleIdx="0" presStyleCnt="4"/>
      <dgm:spPr/>
      <dgm:t>
        <a:bodyPr/>
        <a:lstStyle/>
        <a:p>
          <a:endParaRPr lang="en-US"/>
        </a:p>
      </dgm:t>
    </dgm:pt>
    <dgm:pt modelId="{A27CAD66-418E-4A49-A398-60611930DBC6}" type="pres">
      <dgm:prSet presAssocID="{C961BD16-830E-4590-ACA4-7720C44B5CE2}" presName="hierRoot2" presStyleCnt="0">
        <dgm:presLayoutVars>
          <dgm:hierBranch val="init"/>
        </dgm:presLayoutVars>
      </dgm:prSet>
      <dgm:spPr/>
    </dgm:pt>
    <dgm:pt modelId="{9D331A74-6221-4416-8866-1373CE0BF76D}" type="pres">
      <dgm:prSet presAssocID="{C961BD16-830E-4590-ACA4-7720C44B5CE2}" presName="rootComposite" presStyleCnt="0"/>
      <dgm:spPr/>
    </dgm:pt>
    <dgm:pt modelId="{F64DD804-CA7C-48D2-AF2A-9238A8F58DC8}" type="pres">
      <dgm:prSet presAssocID="{C961BD16-830E-4590-ACA4-7720C44B5CE2}" presName="rootText" presStyleLbl="node2" presStyleIdx="0" presStyleCnt="3" custLinFactNeighborX="-16311" custLinFactNeighborY="-4905">
        <dgm:presLayoutVars>
          <dgm:chPref val="3"/>
        </dgm:presLayoutVars>
      </dgm:prSet>
      <dgm:spPr/>
      <dgm:t>
        <a:bodyPr/>
        <a:lstStyle/>
        <a:p>
          <a:endParaRPr lang="en-US"/>
        </a:p>
      </dgm:t>
    </dgm:pt>
    <dgm:pt modelId="{D8CBE9D8-354D-4E69-AA28-88F3FA94D68A}" type="pres">
      <dgm:prSet presAssocID="{C961BD16-830E-4590-ACA4-7720C44B5CE2}" presName="rootConnector" presStyleLbl="node2" presStyleIdx="0" presStyleCnt="3"/>
      <dgm:spPr/>
      <dgm:t>
        <a:bodyPr/>
        <a:lstStyle/>
        <a:p>
          <a:endParaRPr lang="en-US"/>
        </a:p>
      </dgm:t>
    </dgm:pt>
    <dgm:pt modelId="{AABBD1AB-E6D7-4E10-AD60-186AC9EA104C}" type="pres">
      <dgm:prSet presAssocID="{C961BD16-830E-4590-ACA4-7720C44B5CE2}" presName="hierChild4" presStyleCnt="0"/>
      <dgm:spPr/>
    </dgm:pt>
    <dgm:pt modelId="{762BF7B7-8ED9-46B6-9D32-A2965896D809}" type="pres">
      <dgm:prSet presAssocID="{C961BD16-830E-4590-ACA4-7720C44B5CE2}" presName="hierChild5" presStyleCnt="0"/>
      <dgm:spPr/>
    </dgm:pt>
    <dgm:pt modelId="{0255DC97-E5AC-4648-B98B-4265A524917A}" type="pres">
      <dgm:prSet presAssocID="{AC92E099-715C-4FBF-87D2-5BE9D46EF586}" presName="Name37" presStyleLbl="parChTrans1D2" presStyleIdx="1" presStyleCnt="4"/>
      <dgm:spPr/>
      <dgm:t>
        <a:bodyPr/>
        <a:lstStyle/>
        <a:p>
          <a:endParaRPr lang="en-US"/>
        </a:p>
      </dgm:t>
    </dgm:pt>
    <dgm:pt modelId="{3D9B47A5-D287-4B48-B8C8-B6AE70E7229E}" type="pres">
      <dgm:prSet presAssocID="{1E6882F5-9887-4D3C-8B21-E319B01F9A9C}" presName="hierRoot2" presStyleCnt="0">
        <dgm:presLayoutVars>
          <dgm:hierBranch val="init"/>
        </dgm:presLayoutVars>
      </dgm:prSet>
      <dgm:spPr/>
    </dgm:pt>
    <dgm:pt modelId="{37A84E6F-99E3-44CE-A3D2-140758D2F287}" type="pres">
      <dgm:prSet presAssocID="{1E6882F5-9887-4D3C-8B21-E319B01F9A9C}" presName="rootComposite" presStyleCnt="0"/>
      <dgm:spPr/>
    </dgm:pt>
    <dgm:pt modelId="{F6A947C5-7D6B-426B-B75D-F73EFBF38168}" type="pres">
      <dgm:prSet presAssocID="{1E6882F5-9887-4D3C-8B21-E319B01F9A9C}" presName="rootText" presStyleLbl="node2" presStyleIdx="1" presStyleCnt="3">
        <dgm:presLayoutVars>
          <dgm:chPref val="3"/>
        </dgm:presLayoutVars>
      </dgm:prSet>
      <dgm:spPr/>
      <dgm:t>
        <a:bodyPr/>
        <a:lstStyle/>
        <a:p>
          <a:endParaRPr lang="en-US"/>
        </a:p>
      </dgm:t>
    </dgm:pt>
    <dgm:pt modelId="{7F500316-9E8D-4785-8142-2736297F587C}" type="pres">
      <dgm:prSet presAssocID="{1E6882F5-9887-4D3C-8B21-E319B01F9A9C}" presName="rootConnector" presStyleLbl="node2" presStyleIdx="1" presStyleCnt="3"/>
      <dgm:spPr/>
      <dgm:t>
        <a:bodyPr/>
        <a:lstStyle/>
        <a:p>
          <a:endParaRPr lang="en-US"/>
        </a:p>
      </dgm:t>
    </dgm:pt>
    <dgm:pt modelId="{488F15C4-02F7-47B7-8153-1B3A6A876574}" type="pres">
      <dgm:prSet presAssocID="{1E6882F5-9887-4D3C-8B21-E319B01F9A9C}" presName="hierChild4" presStyleCnt="0"/>
      <dgm:spPr/>
    </dgm:pt>
    <dgm:pt modelId="{9A627083-4816-4FC5-9467-AE6E9D25577F}" type="pres">
      <dgm:prSet presAssocID="{1E6882F5-9887-4D3C-8B21-E319B01F9A9C}" presName="hierChild5" presStyleCnt="0"/>
      <dgm:spPr/>
    </dgm:pt>
    <dgm:pt modelId="{EC0317A2-063A-4C2D-810C-F5C5C9B8A5CE}" type="pres">
      <dgm:prSet presAssocID="{C0745A3E-BBD7-40AF-A8D4-D39E1C83F1EA}" presName="Name37" presStyleLbl="parChTrans1D2" presStyleIdx="2" presStyleCnt="4"/>
      <dgm:spPr/>
      <dgm:t>
        <a:bodyPr/>
        <a:lstStyle/>
        <a:p>
          <a:endParaRPr lang="en-US"/>
        </a:p>
      </dgm:t>
    </dgm:pt>
    <dgm:pt modelId="{A4B3E830-C6CE-47FB-9574-3A7E58AB0CD4}" type="pres">
      <dgm:prSet presAssocID="{8D3A3AAA-08CA-4136-A192-91B8C35B6020}" presName="hierRoot2" presStyleCnt="0">
        <dgm:presLayoutVars>
          <dgm:hierBranch val="init"/>
        </dgm:presLayoutVars>
      </dgm:prSet>
      <dgm:spPr/>
    </dgm:pt>
    <dgm:pt modelId="{5158147E-2268-4E26-8F91-677C064F36F1}" type="pres">
      <dgm:prSet presAssocID="{8D3A3AAA-08CA-4136-A192-91B8C35B6020}" presName="rootComposite" presStyleCnt="0"/>
      <dgm:spPr/>
    </dgm:pt>
    <dgm:pt modelId="{C34E06B8-DCDF-4E85-8E0F-739E446B6498}" type="pres">
      <dgm:prSet presAssocID="{8D3A3AAA-08CA-4136-A192-91B8C35B6020}" presName="rootText" presStyleLbl="node2" presStyleIdx="2" presStyleCnt="3">
        <dgm:presLayoutVars>
          <dgm:chPref val="3"/>
        </dgm:presLayoutVars>
      </dgm:prSet>
      <dgm:spPr/>
      <dgm:t>
        <a:bodyPr/>
        <a:lstStyle/>
        <a:p>
          <a:endParaRPr lang="en-US"/>
        </a:p>
      </dgm:t>
    </dgm:pt>
    <dgm:pt modelId="{287E1DB8-CC57-485A-B097-BEB9806013F3}" type="pres">
      <dgm:prSet presAssocID="{8D3A3AAA-08CA-4136-A192-91B8C35B6020}" presName="rootConnector" presStyleLbl="node2" presStyleIdx="2" presStyleCnt="3"/>
      <dgm:spPr/>
      <dgm:t>
        <a:bodyPr/>
        <a:lstStyle/>
        <a:p>
          <a:endParaRPr lang="en-US"/>
        </a:p>
      </dgm:t>
    </dgm:pt>
    <dgm:pt modelId="{78341E6D-536E-4AFC-A1CB-9B5AC0698BE8}" type="pres">
      <dgm:prSet presAssocID="{8D3A3AAA-08CA-4136-A192-91B8C35B6020}" presName="hierChild4" presStyleCnt="0"/>
      <dgm:spPr/>
    </dgm:pt>
    <dgm:pt modelId="{0AC06E94-80C7-487C-8297-C9FDE002C7B3}" type="pres">
      <dgm:prSet presAssocID="{8D3A3AAA-08CA-4136-A192-91B8C35B6020}" presName="hierChild5" presStyleCnt="0"/>
      <dgm:spPr/>
    </dgm:pt>
    <dgm:pt modelId="{56C8C2D7-51DC-47D4-A129-8C2FB310AE35}" type="pres">
      <dgm:prSet presAssocID="{4CCDBD09-CAF5-481A-902B-C09335015BB1}" presName="hierChild3" presStyleCnt="0"/>
      <dgm:spPr/>
    </dgm:pt>
    <dgm:pt modelId="{1DA098AE-EF79-4F0E-B4E9-A6AB26768125}" type="pres">
      <dgm:prSet presAssocID="{3EDAC8F8-490A-4263-A4C5-50FEE42D630F}" presName="Name111" presStyleLbl="parChTrans1D2" presStyleIdx="3" presStyleCnt="4"/>
      <dgm:spPr/>
      <dgm:t>
        <a:bodyPr/>
        <a:lstStyle/>
        <a:p>
          <a:endParaRPr lang="en-US"/>
        </a:p>
      </dgm:t>
    </dgm:pt>
    <dgm:pt modelId="{03E6421D-E911-4E97-98A3-BAD08890B91A}" type="pres">
      <dgm:prSet presAssocID="{A0338A25-BDA6-4E46-9C54-EB2DC771A64E}" presName="hierRoot3" presStyleCnt="0">
        <dgm:presLayoutVars>
          <dgm:hierBranch val="init"/>
        </dgm:presLayoutVars>
      </dgm:prSet>
      <dgm:spPr/>
    </dgm:pt>
    <dgm:pt modelId="{1F8A5A4B-6315-459E-A8FF-9FDABA66BE95}" type="pres">
      <dgm:prSet presAssocID="{A0338A25-BDA6-4E46-9C54-EB2DC771A64E}" presName="rootComposite3" presStyleCnt="0"/>
      <dgm:spPr/>
    </dgm:pt>
    <dgm:pt modelId="{CA39EEE0-06FA-4FBA-B245-563909670A41}" type="pres">
      <dgm:prSet presAssocID="{A0338A25-BDA6-4E46-9C54-EB2DC771A64E}" presName="rootText3" presStyleLbl="asst1" presStyleIdx="0" presStyleCnt="1">
        <dgm:presLayoutVars>
          <dgm:chPref val="3"/>
        </dgm:presLayoutVars>
      </dgm:prSet>
      <dgm:spPr/>
      <dgm:t>
        <a:bodyPr/>
        <a:lstStyle/>
        <a:p>
          <a:endParaRPr lang="en-US"/>
        </a:p>
      </dgm:t>
    </dgm:pt>
    <dgm:pt modelId="{2705AA7B-2047-4231-8CEA-33D093C26AC1}" type="pres">
      <dgm:prSet presAssocID="{A0338A25-BDA6-4E46-9C54-EB2DC771A64E}" presName="rootConnector3" presStyleLbl="asst1" presStyleIdx="0" presStyleCnt="1"/>
      <dgm:spPr/>
      <dgm:t>
        <a:bodyPr/>
        <a:lstStyle/>
        <a:p>
          <a:endParaRPr lang="en-US"/>
        </a:p>
      </dgm:t>
    </dgm:pt>
    <dgm:pt modelId="{48B487AF-F4E7-4C9A-885E-B254394AF924}" type="pres">
      <dgm:prSet presAssocID="{A0338A25-BDA6-4E46-9C54-EB2DC771A64E}" presName="hierChild6" presStyleCnt="0"/>
      <dgm:spPr/>
    </dgm:pt>
    <dgm:pt modelId="{16E05056-64F5-418A-8DF3-0A8E03D2116E}" type="pres">
      <dgm:prSet presAssocID="{A0338A25-BDA6-4E46-9C54-EB2DC771A64E}" presName="hierChild7" presStyleCnt="0"/>
      <dgm:spPr/>
    </dgm:pt>
  </dgm:ptLst>
  <dgm:cxnLst>
    <dgm:cxn modelId="{A4FBEF43-B54B-4480-ADBE-096714AC5F4A}" type="presOf" srcId="{8D3A3AAA-08CA-4136-A192-91B8C35B6020}" destId="{C34E06B8-DCDF-4E85-8E0F-739E446B6498}" srcOrd="0" destOrd="0" presId="urn:microsoft.com/office/officeart/2005/8/layout/orgChart1"/>
    <dgm:cxn modelId="{BE83B112-39EB-4D0F-A3E9-74B0CCAFBF94}" srcId="{4CCDBD09-CAF5-481A-902B-C09335015BB1}" destId="{A0338A25-BDA6-4E46-9C54-EB2DC771A64E}" srcOrd="0" destOrd="0" parTransId="{3EDAC8F8-490A-4263-A4C5-50FEE42D630F}" sibTransId="{98E9C818-2F6E-4586-BF50-BDBFA7DA5FCE}"/>
    <dgm:cxn modelId="{B99AF49C-2271-4749-9B0D-454A6E4155A8}" type="presOf" srcId="{1E6882F5-9887-4D3C-8B21-E319B01F9A9C}" destId="{7F500316-9E8D-4785-8142-2736297F587C}" srcOrd="1" destOrd="0" presId="urn:microsoft.com/office/officeart/2005/8/layout/orgChart1"/>
    <dgm:cxn modelId="{B82DFF1E-6CD8-4C9F-A5AA-DE03357AAB2E}" type="presOf" srcId="{3EDAC8F8-490A-4263-A4C5-50FEE42D630F}" destId="{1DA098AE-EF79-4F0E-B4E9-A6AB26768125}" srcOrd="0" destOrd="0" presId="urn:microsoft.com/office/officeart/2005/8/layout/orgChart1"/>
    <dgm:cxn modelId="{6171D9F1-F4FD-4BAA-8275-4776C2802AFB}" srcId="{4CCDBD09-CAF5-481A-902B-C09335015BB1}" destId="{8D3A3AAA-08CA-4136-A192-91B8C35B6020}" srcOrd="3" destOrd="0" parTransId="{C0745A3E-BBD7-40AF-A8D4-D39E1C83F1EA}" sibTransId="{186346B4-AA28-40F5-9F53-5FB8AA0E0F12}"/>
    <dgm:cxn modelId="{7F08BE16-7D1F-4714-9806-A7C53A849228}" type="presOf" srcId="{1E6882F5-9887-4D3C-8B21-E319B01F9A9C}" destId="{F6A947C5-7D6B-426B-B75D-F73EFBF38168}" srcOrd="0" destOrd="0" presId="urn:microsoft.com/office/officeart/2005/8/layout/orgChart1"/>
    <dgm:cxn modelId="{5CFD0992-12D6-45E4-B288-508EAF8B25A0}" type="presOf" srcId="{C961BD16-830E-4590-ACA4-7720C44B5CE2}" destId="{F64DD804-CA7C-48D2-AF2A-9238A8F58DC8}" srcOrd="0" destOrd="0" presId="urn:microsoft.com/office/officeart/2005/8/layout/orgChart1"/>
    <dgm:cxn modelId="{7AA6278C-32C8-4869-8EB7-EA17830071E2}" type="presOf" srcId="{C961BD16-830E-4590-ACA4-7720C44B5CE2}" destId="{D8CBE9D8-354D-4E69-AA28-88F3FA94D68A}" srcOrd="1" destOrd="0" presId="urn:microsoft.com/office/officeart/2005/8/layout/orgChart1"/>
    <dgm:cxn modelId="{3E8B2358-AC48-4538-973E-A391CF6FE981}" type="presOf" srcId="{4CCDBD09-CAF5-481A-902B-C09335015BB1}" destId="{D16294EC-AE2F-4B36-8211-A8D869D71177}" srcOrd="0" destOrd="0" presId="urn:microsoft.com/office/officeart/2005/8/layout/orgChart1"/>
    <dgm:cxn modelId="{2B36527F-BF73-4A4D-B728-D23CBF3E09D6}" srcId="{1509E109-1C9A-4E33-864D-45B3A5175570}" destId="{4CCDBD09-CAF5-481A-902B-C09335015BB1}" srcOrd="0" destOrd="0" parTransId="{A0B5E691-3532-4881-B085-19E82F7E5751}" sibTransId="{D731BBBE-66B5-4AEB-A70B-84152AB9F452}"/>
    <dgm:cxn modelId="{0A96BE88-5ABD-4A21-AF36-9F47257BB2C3}" type="presOf" srcId="{A0338A25-BDA6-4E46-9C54-EB2DC771A64E}" destId="{CA39EEE0-06FA-4FBA-B245-563909670A41}" srcOrd="0" destOrd="0" presId="urn:microsoft.com/office/officeart/2005/8/layout/orgChart1"/>
    <dgm:cxn modelId="{666FD1E3-44D1-4824-9BC4-579FC05E13E3}" type="presOf" srcId="{ECBB3BA9-7703-44E3-A2A6-FF0433529E42}" destId="{E56137C9-AA2F-48DA-A509-7B805F344ABA}" srcOrd="0" destOrd="0" presId="urn:microsoft.com/office/officeart/2005/8/layout/orgChart1"/>
    <dgm:cxn modelId="{C472EC23-E351-4194-BDBD-05221914D123}" type="presOf" srcId="{AC92E099-715C-4FBF-87D2-5BE9D46EF586}" destId="{0255DC97-E5AC-4648-B98B-4265A524917A}" srcOrd="0" destOrd="0" presId="urn:microsoft.com/office/officeart/2005/8/layout/orgChart1"/>
    <dgm:cxn modelId="{B0F21BD0-036E-4511-BA82-F655125D97D5}" type="presOf" srcId="{8D3A3AAA-08CA-4136-A192-91B8C35B6020}" destId="{287E1DB8-CC57-485A-B097-BEB9806013F3}" srcOrd="1" destOrd="0" presId="urn:microsoft.com/office/officeart/2005/8/layout/orgChart1"/>
    <dgm:cxn modelId="{FBC3122C-30C5-4649-9A52-40C491D14FED}" type="presOf" srcId="{C0745A3E-BBD7-40AF-A8D4-D39E1C83F1EA}" destId="{EC0317A2-063A-4C2D-810C-F5C5C9B8A5CE}" srcOrd="0" destOrd="0" presId="urn:microsoft.com/office/officeart/2005/8/layout/orgChart1"/>
    <dgm:cxn modelId="{0290CC48-4D8A-497B-A378-EE92F3A0C95D}" srcId="{4CCDBD09-CAF5-481A-902B-C09335015BB1}" destId="{1E6882F5-9887-4D3C-8B21-E319B01F9A9C}" srcOrd="2" destOrd="0" parTransId="{AC92E099-715C-4FBF-87D2-5BE9D46EF586}" sibTransId="{7924D61F-A0C0-467B-B482-51495046611C}"/>
    <dgm:cxn modelId="{BD935938-15FD-4156-A9EB-8F4EE2A8E518}" type="presOf" srcId="{4CCDBD09-CAF5-481A-902B-C09335015BB1}" destId="{092C517D-CAE7-447E-81B7-79C91F50BD86}" srcOrd="1" destOrd="0" presId="urn:microsoft.com/office/officeart/2005/8/layout/orgChart1"/>
    <dgm:cxn modelId="{F8DF8743-23A6-48A4-B923-9D3668FD2F51}" type="presOf" srcId="{A0338A25-BDA6-4E46-9C54-EB2DC771A64E}" destId="{2705AA7B-2047-4231-8CEA-33D093C26AC1}" srcOrd="1" destOrd="0" presId="urn:microsoft.com/office/officeart/2005/8/layout/orgChart1"/>
    <dgm:cxn modelId="{B2F61F3D-CCFE-468B-BC11-64A914941339}" srcId="{4CCDBD09-CAF5-481A-902B-C09335015BB1}" destId="{C961BD16-830E-4590-ACA4-7720C44B5CE2}" srcOrd="1" destOrd="0" parTransId="{ECBB3BA9-7703-44E3-A2A6-FF0433529E42}" sibTransId="{03D24DC9-CDF7-473F-9890-380A82CCBE5B}"/>
    <dgm:cxn modelId="{5D1FE711-8550-42DB-8596-0B628133803B}" type="presOf" srcId="{1509E109-1C9A-4E33-864D-45B3A5175570}" destId="{D529846C-96C5-418F-ABA6-9B297CC766A8}" srcOrd="0" destOrd="0" presId="urn:microsoft.com/office/officeart/2005/8/layout/orgChart1"/>
    <dgm:cxn modelId="{CD0CEF79-EC02-4DCC-8F58-091E59DE2662}" type="presParOf" srcId="{D529846C-96C5-418F-ABA6-9B297CC766A8}" destId="{906669C5-0CB3-4D71-A549-52B903965039}" srcOrd="0" destOrd="0" presId="urn:microsoft.com/office/officeart/2005/8/layout/orgChart1"/>
    <dgm:cxn modelId="{19C02071-2365-4D9A-A49A-3F6F10AA41A3}" type="presParOf" srcId="{906669C5-0CB3-4D71-A549-52B903965039}" destId="{625DEFB9-4178-4547-AF6D-6AC59A6DD67F}" srcOrd="0" destOrd="0" presId="urn:microsoft.com/office/officeart/2005/8/layout/orgChart1"/>
    <dgm:cxn modelId="{C232399F-D8B9-4AB6-B003-6A970000D629}" type="presParOf" srcId="{625DEFB9-4178-4547-AF6D-6AC59A6DD67F}" destId="{D16294EC-AE2F-4B36-8211-A8D869D71177}" srcOrd="0" destOrd="0" presId="urn:microsoft.com/office/officeart/2005/8/layout/orgChart1"/>
    <dgm:cxn modelId="{6DC9E7A4-7181-4D8F-B437-5EDCF8C51E4B}" type="presParOf" srcId="{625DEFB9-4178-4547-AF6D-6AC59A6DD67F}" destId="{092C517D-CAE7-447E-81B7-79C91F50BD86}" srcOrd="1" destOrd="0" presId="urn:microsoft.com/office/officeart/2005/8/layout/orgChart1"/>
    <dgm:cxn modelId="{9F0FC6D4-BB73-473B-870D-4C5A5383547E}" type="presParOf" srcId="{906669C5-0CB3-4D71-A549-52B903965039}" destId="{C28F4B1C-6BB6-4B14-9128-4E030D6055DD}" srcOrd="1" destOrd="0" presId="urn:microsoft.com/office/officeart/2005/8/layout/orgChart1"/>
    <dgm:cxn modelId="{BD7DA62A-8708-428B-8574-C6AA7CF293EF}" type="presParOf" srcId="{C28F4B1C-6BB6-4B14-9128-4E030D6055DD}" destId="{E56137C9-AA2F-48DA-A509-7B805F344ABA}" srcOrd="0" destOrd="0" presId="urn:microsoft.com/office/officeart/2005/8/layout/orgChart1"/>
    <dgm:cxn modelId="{B218B8D9-D300-4DAC-9D9A-1E510BC56D25}" type="presParOf" srcId="{C28F4B1C-6BB6-4B14-9128-4E030D6055DD}" destId="{A27CAD66-418E-4A49-A398-60611930DBC6}" srcOrd="1" destOrd="0" presId="urn:microsoft.com/office/officeart/2005/8/layout/orgChart1"/>
    <dgm:cxn modelId="{A7E41F9C-F93E-4208-A1E4-BAA19055D482}" type="presParOf" srcId="{A27CAD66-418E-4A49-A398-60611930DBC6}" destId="{9D331A74-6221-4416-8866-1373CE0BF76D}" srcOrd="0" destOrd="0" presId="urn:microsoft.com/office/officeart/2005/8/layout/orgChart1"/>
    <dgm:cxn modelId="{9484D1FD-421F-47F9-AADC-9C1D19A53A4D}" type="presParOf" srcId="{9D331A74-6221-4416-8866-1373CE0BF76D}" destId="{F64DD804-CA7C-48D2-AF2A-9238A8F58DC8}" srcOrd="0" destOrd="0" presId="urn:microsoft.com/office/officeart/2005/8/layout/orgChart1"/>
    <dgm:cxn modelId="{FDED2658-A2BE-47B5-8697-27034AC505AF}" type="presParOf" srcId="{9D331A74-6221-4416-8866-1373CE0BF76D}" destId="{D8CBE9D8-354D-4E69-AA28-88F3FA94D68A}" srcOrd="1" destOrd="0" presId="urn:microsoft.com/office/officeart/2005/8/layout/orgChart1"/>
    <dgm:cxn modelId="{AAE7DC38-C0D6-4DAB-8AF4-2FA44155A908}" type="presParOf" srcId="{A27CAD66-418E-4A49-A398-60611930DBC6}" destId="{AABBD1AB-E6D7-4E10-AD60-186AC9EA104C}" srcOrd="1" destOrd="0" presId="urn:microsoft.com/office/officeart/2005/8/layout/orgChart1"/>
    <dgm:cxn modelId="{5F7EF70F-765D-41CA-81EB-3E6F9E481DEB}" type="presParOf" srcId="{A27CAD66-418E-4A49-A398-60611930DBC6}" destId="{762BF7B7-8ED9-46B6-9D32-A2965896D809}" srcOrd="2" destOrd="0" presId="urn:microsoft.com/office/officeart/2005/8/layout/orgChart1"/>
    <dgm:cxn modelId="{BBB9C408-0213-4C6A-B14E-59A550E4A63B}" type="presParOf" srcId="{C28F4B1C-6BB6-4B14-9128-4E030D6055DD}" destId="{0255DC97-E5AC-4648-B98B-4265A524917A}" srcOrd="2" destOrd="0" presId="urn:microsoft.com/office/officeart/2005/8/layout/orgChart1"/>
    <dgm:cxn modelId="{96849F10-5059-4E20-B747-E17DAC242D9C}" type="presParOf" srcId="{C28F4B1C-6BB6-4B14-9128-4E030D6055DD}" destId="{3D9B47A5-D287-4B48-B8C8-B6AE70E7229E}" srcOrd="3" destOrd="0" presId="urn:microsoft.com/office/officeart/2005/8/layout/orgChart1"/>
    <dgm:cxn modelId="{631DD8B5-88E0-4F37-91FF-707894126F72}" type="presParOf" srcId="{3D9B47A5-D287-4B48-B8C8-B6AE70E7229E}" destId="{37A84E6F-99E3-44CE-A3D2-140758D2F287}" srcOrd="0" destOrd="0" presId="urn:microsoft.com/office/officeart/2005/8/layout/orgChart1"/>
    <dgm:cxn modelId="{E12C5098-31F7-4033-9CC9-C17A151366D3}" type="presParOf" srcId="{37A84E6F-99E3-44CE-A3D2-140758D2F287}" destId="{F6A947C5-7D6B-426B-B75D-F73EFBF38168}" srcOrd="0" destOrd="0" presId="urn:microsoft.com/office/officeart/2005/8/layout/orgChart1"/>
    <dgm:cxn modelId="{C4ACB61D-A0AC-4064-812B-75C021B50E3E}" type="presParOf" srcId="{37A84E6F-99E3-44CE-A3D2-140758D2F287}" destId="{7F500316-9E8D-4785-8142-2736297F587C}" srcOrd="1" destOrd="0" presId="urn:microsoft.com/office/officeart/2005/8/layout/orgChart1"/>
    <dgm:cxn modelId="{BAA4FA08-81E8-455A-86D0-C603523C828E}" type="presParOf" srcId="{3D9B47A5-D287-4B48-B8C8-B6AE70E7229E}" destId="{488F15C4-02F7-47B7-8153-1B3A6A876574}" srcOrd="1" destOrd="0" presId="urn:microsoft.com/office/officeart/2005/8/layout/orgChart1"/>
    <dgm:cxn modelId="{61D4F9A4-AB77-4AB9-867B-56915697E6D9}" type="presParOf" srcId="{3D9B47A5-D287-4B48-B8C8-B6AE70E7229E}" destId="{9A627083-4816-4FC5-9467-AE6E9D25577F}" srcOrd="2" destOrd="0" presId="urn:microsoft.com/office/officeart/2005/8/layout/orgChart1"/>
    <dgm:cxn modelId="{0BCC5731-7BB2-4BB5-BC08-8BB8067E24E6}" type="presParOf" srcId="{C28F4B1C-6BB6-4B14-9128-4E030D6055DD}" destId="{EC0317A2-063A-4C2D-810C-F5C5C9B8A5CE}" srcOrd="4" destOrd="0" presId="urn:microsoft.com/office/officeart/2005/8/layout/orgChart1"/>
    <dgm:cxn modelId="{A2D016CC-C24E-4880-B3B6-C09DAE3FC885}" type="presParOf" srcId="{C28F4B1C-6BB6-4B14-9128-4E030D6055DD}" destId="{A4B3E830-C6CE-47FB-9574-3A7E58AB0CD4}" srcOrd="5" destOrd="0" presId="urn:microsoft.com/office/officeart/2005/8/layout/orgChart1"/>
    <dgm:cxn modelId="{E10871D0-BC8D-4528-AB2C-85F2DAC00C0F}" type="presParOf" srcId="{A4B3E830-C6CE-47FB-9574-3A7E58AB0CD4}" destId="{5158147E-2268-4E26-8F91-677C064F36F1}" srcOrd="0" destOrd="0" presId="urn:microsoft.com/office/officeart/2005/8/layout/orgChart1"/>
    <dgm:cxn modelId="{B4403E9F-6531-40D0-A7F7-534D7C042013}" type="presParOf" srcId="{5158147E-2268-4E26-8F91-677C064F36F1}" destId="{C34E06B8-DCDF-4E85-8E0F-739E446B6498}" srcOrd="0" destOrd="0" presId="urn:microsoft.com/office/officeart/2005/8/layout/orgChart1"/>
    <dgm:cxn modelId="{9D878EFE-B66B-40CD-BDED-9AEA8FF77004}" type="presParOf" srcId="{5158147E-2268-4E26-8F91-677C064F36F1}" destId="{287E1DB8-CC57-485A-B097-BEB9806013F3}" srcOrd="1" destOrd="0" presId="urn:microsoft.com/office/officeart/2005/8/layout/orgChart1"/>
    <dgm:cxn modelId="{91D40D75-D954-4C9F-A10C-394081E58A32}" type="presParOf" srcId="{A4B3E830-C6CE-47FB-9574-3A7E58AB0CD4}" destId="{78341E6D-536E-4AFC-A1CB-9B5AC0698BE8}" srcOrd="1" destOrd="0" presId="urn:microsoft.com/office/officeart/2005/8/layout/orgChart1"/>
    <dgm:cxn modelId="{8C50FB11-E009-4A6B-A5D7-F340220B7D2E}" type="presParOf" srcId="{A4B3E830-C6CE-47FB-9574-3A7E58AB0CD4}" destId="{0AC06E94-80C7-487C-8297-C9FDE002C7B3}" srcOrd="2" destOrd="0" presId="urn:microsoft.com/office/officeart/2005/8/layout/orgChart1"/>
    <dgm:cxn modelId="{5563687A-3C08-47F6-B08E-1EF80BB7F65E}" type="presParOf" srcId="{906669C5-0CB3-4D71-A549-52B903965039}" destId="{56C8C2D7-51DC-47D4-A129-8C2FB310AE35}" srcOrd="2" destOrd="0" presId="urn:microsoft.com/office/officeart/2005/8/layout/orgChart1"/>
    <dgm:cxn modelId="{4F26CAFA-1CB2-4087-9E3F-66878DD63949}" type="presParOf" srcId="{56C8C2D7-51DC-47D4-A129-8C2FB310AE35}" destId="{1DA098AE-EF79-4F0E-B4E9-A6AB26768125}" srcOrd="0" destOrd="0" presId="urn:microsoft.com/office/officeart/2005/8/layout/orgChart1"/>
    <dgm:cxn modelId="{1DBD8CEA-4BA1-4E99-ACFF-A6C15350E7EC}" type="presParOf" srcId="{56C8C2D7-51DC-47D4-A129-8C2FB310AE35}" destId="{03E6421D-E911-4E97-98A3-BAD08890B91A}" srcOrd="1" destOrd="0" presId="urn:microsoft.com/office/officeart/2005/8/layout/orgChart1"/>
    <dgm:cxn modelId="{D911859E-9452-4D9A-8C08-DC12BE6DF752}" type="presParOf" srcId="{03E6421D-E911-4E97-98A3-BAD08890B91A}" destId="{1F8A5A4B-6315-459E-A8FF-9FDABA66BE95}" srcOrd="0" destOrd="0" presId="urn:microsoft.com/office/officeart/2005/8/layout/orgChart1"/>
    <dgm:cxn modelId="{4DB82F73-56D4-444A-A0BE-89908B7F9226}" type="presParOf" srcId="{1F8A5A4B-6315-459E-A8FF-9FDABA66BE95}" destId="{CA39EEE0-06FA-4FBA-B245-563909670A41}" srcOrd="0" destOrd="0" presId="urn:microsoft.com/office/officeart/2005/8/layout/orgChart1"/>
    <dgm:cxn modelId="{1413A917-7FAF-494F-B515-F1952BA91558}" type="presParOf" srcId="{1F8A5A4B-6315-459E-A8FF-9FDABA66BE95}" destId="{2705AA7B-2047-4231-8CEA-33D093C26AC1}" srcOrd="1" destOrd="0" presId="urn:microsoft.com/office/officeart/2005/8/layout/orgChart1"/>
    <dgm:cxn modelId="{26668859-2E45-4ED2-A554-7B8B731FE868}" type="presParOf" srcId="{03E6421D-E911-4E97-98A3-BAD08890B91A}" destId="{48B487AF-F4E7-4C9A-885E-B254394AF924}" srcOrd="1" destOrd="0" presId="urn:microsoft.com/office/officeart/2005/8/layout/orgChart1"/>
    <dgm:cxn modelId="{7D297B85-36AB-48E1-A6C0-59ADC97665BA}" type="presParOf" srcId="{03E6421D-E911-4E97-98A3-BAD08890B91A}" destId="{16E05056-64F5-418A-8DF3-0A8E03D2116E}" srcOrd="2" destOrd="0" presId="urn:microsoft.com/office/officeart/2005/8/layout/orgChar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1549E7-3ED2-4776-9646-761EEC26D950}"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en-US"/>
        </a:p>
      </dgm:t>
    </dgm:pt>
    <dgm:pt modelId="{7D97688A-B332-4E30-976A-E3D8454B577A}">
      <dgm:prSet phldrT="[Text]" custT="1"/>
      <dgm:spPr>
        <a:ln w="57150">
          <a:solidFill>
            <a:srgbClr val="002060"/>
          </a:solidFill>
        </a:ln>
      </dgm:spPr>
      <dgm:t>
        <a:bodyPr/>
        <a:lstStyle/>
        <a:p>
          <a:r>
            <a:rPr lang="en-US" sz="1600" b="1" dirty="0" smtClean="0">
              <a:solidFill>
                <a:schemeClr val="bg1"/>
              </a:solidFill>
              <a:effectLst>
                <a:glow rad="228600">
                  <a:schemeClr val="accent1">
                    <a:satMod val="175000"/>
                    <a:alpha val="40000"/>
                  </a:schemeClr>
                </a:glow>
              </a:effectLst>
            </a:rPr>
            <a:t>Charge</a:t>
          </a:r>
          <a:r>
            <a:rPr lang="en-US" sz="1600" b="1" dirty="0" smtClean="0">
              <a:solidFill>
                <a:schemeClr val="tx1"/>
              </a:solidFill>
              <a:effectLst>
                <a:glow rad="228600">
                  <a:schemeClr val="accent1">
                    <a:satMod val="175000"/>
                    <a:alpha val="40000"/>
                  </a:schemeClr>
                </a:glow>
              </a:effectLst>
            </a:rPr>
            <a:t> </a:t>
          </a:r>
          <a:r>
            <a:rPr lang="en-US" sz="1600" b="1" dirty="0" smtClean="0"/>
            <a:t>Nurses</a:t>
          </a:r>
          <a:endParaRPr lang="en-US" sz="1600" b="1" dirty="0">
            <a:solidFill>
              <a:schemeClr val="tx1"/>
            </a:solidFill>
            <a:effectLst>
              <a:glow rad="228600">
                <a:schemeClr val="accent1">
                  <a:satMod val="175000"/>
                  <a:alpha val="40000"/>
                </a:schemeClr>
              </a:glow>
            </a:effectLst>
          </a:endParaRPr>
        </a:p>
      </dgm:t>
    </dgm:pt>
    <dgm:pt modelId="{462049F6-0380-4EF0-8238-5B5BF77B6CD0}" type="parTrans" cxnId="{95685593-7D63-4CE4-8302-207DBFCB88FB}">
      <dgm:prSet/>
      <dgm:spPr/>
      <dgm:t>
        <a:bodyPr/>
        <a:lstStyle/>
        <a:p>
          <a:endParaRPr lang="en-US"/>
        </a:p>
      </dgm:t>
    </dgm:pt>
    <dgm:pt modelId="{9AA6425E-72AB-4D76-8A09-1E8D3294A9A8}" type="sibTrans" cxnId="{95685593-7D63-4CE4-8302-207DBFCB88FB}">
      <dgm:prSet/>
      <dgm:spPr/>
      <dgm:t>
        <a:bodyPr/>
        <a:lstStyle/>
        <a:p>
          <a:endParaRPr lang="en-US"/>
        </a:p>
      </dgm:t>
    </dgm:pt>
    <dgm:pt modelId="{371D89B9-3421-4DF2-A42F-CC4323AD70E7}">
      <dgm:prSet phldrT="[Text]" custT="1"/>
      <dgm:spPr>
        <a:ln w="57150">
          <a:solidFill>
            <a:srgbClr val="002060"/>
          </a:solidFill>
        </a:ln>
      </dgm:spPr>
      <dgm:t>
        <a:bodyPr/>
        <a:lstStyle/>
        <a:p>
          <a:r>
            <a:rPr lang="en-US" sz="1400" b="1" dirty="0" smtClean="0"/>
            <a:t>Staff Nurses (Circulators</a:t>
          </a:r>
          <a:r>
            <a:rPr lang="en-US" sz="1200" dirty="0" smtClean="0"/>
            <a:t>)</a:t>
          </a:r>
          <a:endParaRPr lang="en-US" sz="1200" dirty="0"/>
        </a:p>
      </dgm:t>
    </dgm:pt>
    <dgm:pt modelId="{11EB68B9-1A26-472D-8E58-4061A6469CBC}" type="parTrans" cxnId="{F30CA78F-5167-424D-A742-A49A77EC38C1}">
      <dgm:prSet/>
      <dgm:spPr/>
      <dgm:t>
        <a:bodyPr/>
        <a:lstStyle/>
        <a:p>
          <a:endParaRPr lang="en-US" dirty="0"/>
        </a:p>
      </dgm:t>
    </dgm:pt>
    <dgm:pt modelId="{B4B1FA0D-18F6-43CC-A8CC-AE05558793B1}" type="sibTrans" cxnId="{F30CA78F-5167-424D-A742-A49A77EC38C1}">
      <dgm:prSet/>
      <dgm:spPr/>
      <dgm:t>
        <a:bodyPr/>
        <a:lstStyle/>
        <a:p>
          <a:endParaRPr lang="en-US"/>
        </a:p>
      </dgm:t>
    </dgm:pt>
    <dgm:pt modelId="{3D6CBE25-DA1F-40E5-9766-4E744C274812}">
      <dgm:prSet phldrT="[Text]" custT="1"/>
      <dgm:spPr>
        <a:ln w="57150">
          <a:solidFill>
            <a:srgbClr val="002060"/>
          </a:solidFill>
        </a:ln>
      </dgm:spPr>
      <dgm:t>
        <a:bodyPr/>
        <a:lstStyle/>
        <a:p>
          <a:r>
            <a:rPr lang="en-US" sz="1400" b="1" dirty="0" smtClean="0"/>
            <a:t>Surgical Technologists</a:t>
          </a:r>
          <a:endParaRPr lang="en-US" sz="1400" b="1" dirty="0"/>
        </a:p>
      </dgm:t>
    </dgm:pt>
    <dgm:pt modelId="{2716C4F4-7056-4395-BBAD-390E7346BA85}" type="parTrans" cxnId="{D3490701-3A25-453C-BD5C-6098AAFD0D07}">
      <dgm:prSet/>
      <dgm:spPr/>
      <dgm:t>
        <a:bodyPr/>
        <a:lstStyle/>
        <a:p>
          <a:endParaRPr lang="en-US" dirty="0"/>
        </a:p>
      </dgm:t>
    </dgm:pt>
    <dgm:pt modelId="{00FA2119-5119-4975-8C7B-CDDB7EFB59A7}" type="sibTrans" cxnId="{D3490701-3A25-453C-BD5C-6098AAFD0D07}">
      <dgm:prSet/>
      <dgm:spPr/>
      <dgm:t>
        <a:bodyPr/>
        <a:lstStyle/>
        <a:p>
          <a:endParaRPr lang="en-US"/>
        </a:p>
      </dgm:t>
    </dgm:pt>
    <dgm:pt modelId="{AABEFF29-5F15-4D68-91FB-6D52CFD9ED01}">
      <dgm:prSet phldrT="[Text]" custT="1"/>
      <dgm:spPr>
        <a:ln w="57150">
          <a:solidFill>
            <a:srgbClr val="002060"/>
          </a:solidFill>
        </a:ln>
      </dgm:spPr>
      <dgm:t>
        <a:bodyPr/>
        <a:lstStyle/>
        <a:p>
          <a:r>
            <a:rPr lang="en-US" sz="1400" b="1" dirty="0" smtClean="0"/>
            <a:t>Patient Support Technicians</a:t>
          </a:r>
          <a:endParaRPr lang="en-US" sz="1400" b="1" dirty="0"/>
        </a:p>
      </dgm:t>
    </dgm:pt>
    <dgm:pt modelId="{B106BEB3-1491-4C1E-973D-01D60AE46E47}" type="parTrans" cxnId="{B3BF2E09-81A5-4A57-BBBF-47BCB95D4D2A}">
      <dgm:prSet/>
      <dgm:spPr/>
      <dgm:t>
        <a:bodyPr/>
        <a:lstStyle/>
        <a:p>
          <a:endParaRPr lang="en-US" dirty="0"/>
        </a:p>
      </dgm:t>
    </dgm:pt>
    <dgm:pt modelId="{730AEC44-E5C9-4A40-95B8-1F5486AC044D}" type="sibTrans" cxnId="{B3BF2E09-81A5-4A57-BBBF-47BCB95D4D2A}">
      <dgm:prSet/>
      <dgm:spPr/>
      <dgm:t>
        <a:bodyPr/>
        <a:lstStyle/>
        <a:p>
          <a:endParaRPr lang="en-US"/>
        </a:p>
      </dgm:t>
    </dgm:pt>
    <dgm:pt modelId="{C449DE6D-5D6E-4EA4-87F9-7533409ECC06}">
      <dgm:prSet phldrT="[Text]" custT="1"/>
      <dgm:spPr>
        <a:ln w="57150">
          <a:solidFill>
            <a:srgbClr val="002060"/>
          </a:solidFill>
        </a:ln>
      </dgm:spPr>
      <dgm:t>
        <a:bodyPr/>
        <a:lstStyle/>
        <a:p>
          <a:r>
            <a:rPr lang="en-US" sz="1400" b="1" dirty="0" smtClean="0"/>
            <a:t>Staff Nurses (Team Leaders</a:t>
          </a:r>
          <a:r>
            <a:rPr lang="en-US" sz="1300" dirty="0" smtClean="0"/>
            <a:t>) </a:t>
          </a:r>
          <a:endParaRPr lang="en-US" sz="1300" dirty="0"/>
        </a:p>
      </dgm:t>
    </dgm:pt>
    <dgm:pt modelId="{E95887BF-5551-409F-B132-E63282116136}" type="parTrans" cxnId="{056BA3A9-968F-49CA-B754-5EFAEBA9A3FF}">
      <dgm:prSet/>
      <dgm:spPr/>
      <dgm:t>
        <a:bodyPr/>
        <a:lstStyle/>
        <a:p>
          <a:endParaRPr lang="en-US" dirty="0"/>
        </a:p>
      </dgm:t>
    </dgm:pt>
    <dgm:pt modelId="{2AE23ED4-CFE3-4400-9CFA-B62D72B69F67}" type="sibTrans" cxnId="{056BA3A9-968F-49CA-B754-5EFAEBA9A3FF}">
      <dgm:prSet/>
      <dgm:spPr/>
      <dgm:t>
        <a:bodyPr/>
        <a:lstStyle/>
        <a:p>
          <a:endParaRPr lang="en-US"/>
        </a:p>
      </dgm:t>
    </dgm:pt>
    <dgm:pt modelId="{3E3265EE-E29F-4706-AC09-CDF3A63AD701}">
      <dgm:prSet phldrT="[Text]" custT="1"/>
      <dgm:spPr>
        <a:ln w="57150">
          <a:solidFill>
            <a:srgbClr val="002060"/>
          </a:solidFill>
        </a:ln>
      </dgm:spPr>
      <dgm:t>
        <a:bodyPr/>
        <a:lstStyle/>
        <a:p>
          <a:r>
            <a:rPr lang="en-US" sz="1400" b="1" dirty="0" smtClean="0"/>
            <a:t>Anesthesia Technicians</a:t>
          </a:r>
          <a:endParaRPr lang="en-US" sz="1400" b="1" dirty="0"/>
        </a:p>
      </dgm:t>
    </dgm:pt>
    <dgm:pt modelId="{3F193798-31B9-482F-B859-E4E93793BF1C}" type="parTrans" cxnId="{DF13CFDC-F2A4-4073-A6F1-EF757BDCFC27}">
      <dgm:prSet/>
      <dgm:spPr/>
      <dgm:t>
        <a:bodyPr/>
        <a:lstStyle/>
        <a:p>
          <a:endParaRPr lang="en-US" dirty="0"/>
        </a:p>
      </dgm:t>
    </dgm:pt>
    <dgm:pt modelId="{07B7E441-FCF8-487D-880C-6CCEE3E70FD7}" type="sibTrans" cxnId="{DF13CFDC-F2A4-4073-A6F1-EF757BDCFC27}">
      <dgm:prSet/>
      <dgm:spPr/>
      <dgm:t>
        <a:bodyPr/>
        <a:lstStyle/>
        <a:p>
          <a:endParaRPr lang="en-US"/>
        </a:p>
      </dgm:t>
    </dgm:pt>
    <dgm:pt modelId="{4D77EA3E-DAD3-428A-9CF5-281AF9FD28EE}" type="pres">
      <dgm:prSet presAssocID="{071549E7-3ED2-4776-9646-761EEC26D950}" presName="mainComposite" presStyleCnt="0">
        <dgm:presLayoutVars>
          <dgm:chPref val="1"/>
          <dgm:dir/>
          <dgm:animOne val="branch"/>
          <dgm:animLvl val="lvl"/>
          <dgm:resizeHandles val="exact"/>
        </dgm:presLayoutVars>
      </dgm:prSet>
      <dgm:spPr/>
      <dgm:t>
        <a:bodyPr/>
        <a:lstStyle/>
        <a:p>
          <a:endParaRPr lang="en-US"/>
        </a:p>
      </dgm:t>
    </dgm:pt>
    <dgm:pt modelId="{2E1260B8-3A67-419A-A932-9B91DA4EE949}" type="pres">
      <dgm:prSet presAssocID="{071549E7-3ED2-4776-9646-761EEC26D950}" presName="hierFlow" presStyleCnt="0"/>
      <dgm:spPr/>
    </dgm:pt>
    <dgm:pt modelId="{1A43E735-3AE6-4E21-89A1-1754854178F5}" type="pres">
      <dgm:prSet presAssocID="{071549E7-3ED2-4776-9646-761EEC26D950}" presName="hierChild1" presStyleCnt="0">
        <dgm:presLayoutVars>
          <dgm:chPref val="1"/>
          <dgm:animOne val="branch"/>
          <dgm:animLvl val="lvl"/>
        </dgm:presLayoutVars>
      </dgm:prSet>
      <dgm:spPr/>
    </dgm:pt>
    <dgm:pt modelId="{91D2BB34-4CB8-4D65-A1F4-4B17E623BF65}" type="pres">
      <dgm:prSet presAssocID="{7D97688A-B332-4E30-976A-E3D8454B577A}" presName="Name14" presStyleCnt="0"/>
      <dgm:spPr/>
    </dgm:pt>
    <dgm:pt modelId="{8779E485-CC9C-428D-9A2C-EDEDCF175D54}" type="pres">
      <dgm:prSet presAssocID="{7D97688A-B332-4E30-976A-E3D8454B577A}" presName="level1Shape" presStyleLbl="node0" presStyleIdx="0" presStyleCnt="1" custScaleX="133872" custLinFactNeighborX="-19952" custLinFactNeighborY="-21555">
        <dgm:presLayoutVars>
          <dgm:chPref val="3"/>
        </dgm:presLayoutVars>
      </dgm:prSet>
      <dgm:spPr/>
      <dgm:t>
        <a:bodyPr/>
        <a:lstStyle/>
        <a:p>
          <a:endParaRPr lang="en-US"/>
        </a:p>
      </dgm:t>
    </dgm:pt>
    <dgm:pt modelId="{77B08447-807D-40A7-906A-2D666E3FD5E1}" type="pres">
      <dgm:prSet presAssocID="{7D97688A-B332-4E30-976A-E3D8454B577A}" presName="hierChild2" presStyleCnt="0"/>
      <dgm:spPr/>
    </dgm:pt>
    <dgm:pt modelId="{4949849F-6CDE-4159-A1E6-128BB7E73A88}" type="pres">
      <dgm:prSet presAssocID="{11EB68B9-1A26-472D-8E58-4061A6469CBC}" presName="Name19" presStyleLbl="parChTrans1D2" presStyleIdx="0" presStyleCnt="2"/>
      <dgm:spPr/>
      <dgm:t>
        <a:bodyPr/>
        <a:lstStyle/>
        <a:p>
          <a:endParaRPr lang="en-US"/>
        </a:p>
      </dgm:t>
    </dgm:pt>
    <dgm:pt modelId="{47499DA4-51E1-4C9C-9D54-4A3423E59BC7}" type="pres">
      <dgm:prSet presAssocID="{371D89B9-3421-4DF2-A42F-CC4323AD70E7}" presName="Name21" presStyleCnt="0"/>
      <dgm:spPr/>
    </dgm:pt>
    <dgm:pt modelId="{68E57BA1-E99A-46FB-B3D2-E50A734C75DC}" type="pres">
      <dgm:prSet presAssocID="{371D89B9-3421-4DF2-A42F-CC4323AD70E7}" presName="level2Shape" presStyleLbl="node2" presStyleIdx="0" presStyleCnt="2" custScaleX="182749" custScaleY="119392" custLinFactNeighborX="-28368" custLinFactNeighborY="-10015"/>
      <dgm:spPr/>
      <dgm:t>
        <a:bodyPr/>
        <a:lstStyle/>
        <a:p>
          <a:endParaRPr lang="en-US"/>
        </a:p>
      </dgm:t>
    </dgm:pt>
    <dgm:pt modelId="{2B648711-F7D5-4A0B-BEDA-511F8E1DD627}" type="pres">
      <dgm:prSet presAssocID="{371D89B9-3421-4DF2-A42F-CC4323AD70E7}" presName="hierChild3" presStyleCnt="0"/>
      <dgm:spPr/>
    </dgm:pt>
    <dgm:pt modelId="{FF66A1F9-A3E7-494E-8B28-4867D4FF4439}" type="pres">
      <dgm:prSet presAssocID="{2716C4F4-7056-4395-BBAD-390E7346BA85}" presName="Name19" presStyleLbl="parChTrans1D3" presStyleIdx="0" presStyleCnt="3"/>
      <dgm:spPr/>
      <dgm:t>
        <a:bodyPr/>
        <a:lstStyle/>
        <a:p>
          <a:endParaRPr lang="en-US"/>
        </a:p>
      </dgm:t>
    </dgm:pt>
    <dgm:pt modelId="{FEBA7353-B7CC-4340-92F4-4A9675789EFA}" type="pres">
      <dgm:prSet presAssocID="{3D6CBE25-DA1F-40E5-9766-4E744C274812}" presName="Name21" presStyleCnt="0"/>
      <dgm:spPr/>
    </dgm:pt>
    <dgm:pt modelId="{4DD99B52-68A7-406B-AAE6-07ED759409B7}" type="pres">
      <dgm:prSet presAssocID="{3D6CBE25-DA1F-40E5-9766-4E744C274812}" presName="level2Shape" presStyleLbl="node3" presStyleIdx="0" presStyleCnt="3" custScaleX="187357" custLinFactNeighborX="8520" custLinFactNeighborY="19670"/>
      <dgm:spPr/>
      <dgm:t>
        <a:bodyPr/>
        <a:lstStyle/>
        <a:p>
          <a:endParaRPr lang="en-US"/>
        </a:p>
      </dgm:t>
    </dgm:pt>
    <dgm:pt modelId="{91527148-343B-430C-A17A-686180B204B2}" type="pres">
      <dgm:prSet presAssocID="{3D6CBE25-DA1F-40E5-9766-4E744C274812}" presName="hierChild3" presStyleCnt="0"/>
      <dgm:spPr/>
    </dgm:pt>
    <dgm:pt modelId="{4177DE50-9801-4068-9EEA-E644A615597D}" type="pres">
      <dgm:prSet presAssocID="{B106BEB3-1491-4C1E-973D-01D60AE46E47}" presName="Name19" presStyleLbl="parChTrans1D3" presStyleIdx="1" presStyleCnt="3"/>
      <dgm:spPr/>
      <dgm:t>
        <a:bodyPr/>
        <a:lstStyle/>
        <a:p>
          <a:endParaRPr lang="en-US"/>
        </a:p>
      </dgm:t>
    </dgm:pt>
    <dgm:pt modelId="{7CA22614-2F9A-4C70-9BD3-6C74063939DA}" type="pres">
      <dgm:prSet presAssocID="{AABEFF29-5F15-4D68-91FB-6D52CFD9ED01}" presName="Name21" presStyleCnt="0"/>
      <dgm:spPr/>
    </dgm:pt>
    <dgm:pt modelId="{9DD0C530-41CD-4B16-9A76-D8B94B761D6E}" type="pres">
      <dgm:prSet presAssocID="{AABEFF29-5F15-4D68-91FB-6D52CFD9ED01}" presName="level2Shape" presStyleLbl="node3" presStyleIdx="1" presStyleCnt="3" custScaleX="150010" custScaleY="111942" custLinFactNeighborX="5312" custLinFactNeighborY="12792"/>
      <dgm:spPr/>
      <dgm:t>
        <a:bodyPr/>
        <a:lstStyle/>
        <a:p>
          <a:endParaRPr lang="en-US"/>
        </a:p>
      </dgm:t>
    </dgm:pt>
    <dgm:pt modelId="{E1BDA7B3-85E7-4FCC-9267-50E95DAFAE63}" type="pres">
      <dgm:prSet presAssocID="{AABEFF29-5F15-4D68-91FB-6D52CFD9ED01}" presName="hierChild3" presStyleCnt="0"/>
      <dgm:spPr/>
    </dgm:pt>
    <dgm:pt modelId="{7FC0CD3C-8B38-420A-99BC-77FB5BBF6FDF}" type="pres">
      <dgm:prSet presAssocID="{E95887BF-5551-409F-B132-E63282116136}" presName="Name19" presStyleLbl="parChTrans1D2" presStyleIdx="1" presStyleCnt="2"/>
      <dgm:spPr/>
      <dgm:t>
        <a:bodyPr/>
        <a:lstStyle/>
        <a:p>
          <a:endParaRPr lang="en-US"/>
        </a:p>
      </dgm:t>
    </dgm:pt>
    <dgm:pt modelId="{0560A584-9A2A-4A51-901F-64E5677A7F5D}" type="pres">
      <dgm:prSet presAssocID="{C449DE6D-5D6E-4EA4-87F9-7533409ECC06}" presName="Name21" presStyleCnt="0"/>
      <dgm:spPr/>
    </dgm:pt>
    <dgm:pt modelId="{323E3719-7E5A-47FD-A729-154BA5AFCCB3}" type="pres">
      <dgm:prSet presAssocID="{C449DE6D-5D6E-4EA4-87F9-7533409ECC06}" presName="level2Shape" presStyleLbl="node2" presStyleIdx="1" presStyleCnt="2" custScaleX="183272" custScaleY="113756" custLinFactNeighborX="-1122" custLinFactNeighborY="-7367"/>
      <dgm:spPr/>
      <dgm:t>
        <a:bodyPr/>
        <a:lstStyle/>
        <a:p>
          <a:endParaRPr lang="en-US"/>
        </a:p>
      </dgm:t>
    </dgm:pt>
    <dgm:pt modelId="{6CC95B5E-ACE1-4E05-BE58-F514AB42B47A}" type="pres">
      <dgm:prSet presAssocID="{C449DE6D-5D6E-4EA4-87F9-7533409ECC06}" presName="hierChild3" presStyleCnt="0"/>
      <dgm:spPr/>
    </dgm:pt>
    <dgm:pt modelId="{D2DDD118-3384-4E87-819A-4218E9A67E95}" type="pres">
      <dgm:prSet presAssocID="{3F193798-31B9-482F-B859-E4E93793BF1C}" presName="Name19" presStyleLbl="parChTrans1D3" presStyleIdx="2" presStyleCnt="3"/>
      <dgm:spPr/>
      <dgm:t>
        <a:bodyPr/>
        <a:lstStyle/>
        <a:p>
          <a:endParaRPr lang="en-US"/>
        </a:p>
      </dgm:t>
    </dgm:pt>
    <dgm:pt modelId="{10FBC4BD-8D38-4A5A-9BC9-5DECAD4D2BB9}" type="pres">
      <dgm:prSet presAssocID="{3E3265EE-E29F-4706-AC09-CDF3A63AD701}" presName="Name21" presStyleCnt="0"/>
      <dgm:spPr/>
    </dgm:pt>
    <dgm:pt modelId="{B1C0D1D8-DA3D-4F84-9997-529BF37FDA74}" type="pres">
      <dgm:prSet presAssocID="{3E3265EE-E29F-4706-AC09-CDF3A63AD701}" presName="level2Shape" presStyleLbl="node3" presStyleIdx="2" presStyleCnt="3" custScaleX="173060" custLinFactNeighborX="-4441" custLinFactNeighborY="21643"/>
      <dgm:spPr/>
      <dgm:t>
        <a:bodyPr/>
        <a:lstStyle/>
        <a:p>
          <a:endParaRPr lang="en-US"/>
        </a:p>
      </dgm:t>
    </dgm:pt>
    <dgm:pt modelId="{9BB91A71-2756-431A-8166-5E38DE7B93C7}" type="pres">
      <dgm:prSet presAssocID="{3E3265EE-E29F-4706-AC09-CDF3A63AD701}" presName="hierChild3" presStyleCnt="0"/>
      <dgm:spPr/>
    </dgm:pt>
    <dgm:pt modelId="{72EDBB10-381A-4F88-82AE-485A27390EC2}" type="pres">
      <dgm:prSet presAssocID="{071549E7-3ED2-4776-9646-761EEC26D950}" presName="bgShapesFlow" presStyleCnt="0"/>
      <dgm:spPr/>
    </dgm:pt>
  </dgm:ptLst>
  <dgm:cxnLst>
    <dgm:cxn modelId="{DF13CFDC-F2A4-4073-A6F1-EF757BDCFC27}" srcId="{C449DE6D-5D6E-4EA4-87F9-7533409ECC06}" destId="{3E3265EE-E29F-4706-AC09-CDF3A63AD701}" srcOrd="0" destOrd="0" parTransId="{3F193798-31B9-482F-B859-E4E93793BF1C}" sibTransId="{07B7E441-FCF8-487D-880C-6CCEE3E70FD7}"/>
    <dgm:cxn modelId="{F82BF4E9-6EBC-4A83-B64D-43417D6C0CF5}" type="presOf" srcId="{C449DE6D-5D6E-4EA4-87F9-7533409ECC06}" destId="{323E3719-7E5A-47FD-A729-154BA5AFCCB3}" srcOrd="0" destOrd="0" presId="urn:microsoft.com/office/officeart/2005/8/layout/hierarchy6"/>
    <dgm:cxn modelId="{5D7B11D2-D574-4775-93DA-FB375E80A5E5}" type="presOf" srcId="{7D97688A-B332-4E30-976A-E3D8454B577A}" destId="{8779E485-CC9C-428D-9A2C-EDEDCF175D54}" srcOrd="0" destOrd="0" presId="urn:microsoft.com/office/officeart/2005/8/layout/hierarchy6"/>
    <dgm:cxn modelId="{ADD264BA-8C1B-428B-92B9-EFAF4E17AC0A}" type="presOf" srcId="{371D89B9-3421-4DF2-A42F-CC4323AD70E7}" destId="{68E57BA1-E99A-46FB-B3D2-E50A734C75DC}" srcOrd="0" destOrd="0" presId="urn:microsoft.com/office/officeart/2005/8/layout/hierarchy6"/>
    <dgm:cxn modelId="{275D03A5-9BD7-4F94-89E1-93BE531D1272}" type="presOf" srcId="{B106BEB3-1491-4C1E-973D-01D60AE46E47}" destId="{4177DE50-9801-4068-9EEA-E644A615597D}" srcOrd="0" destOrd="0" presId="urn:microsoft.com/office/officeart/2005/8/layout/hierarchy6"/>
    <dgm:cxn modelId="{D3490701-3A25-453C-BD5C-6098AAFD0D07}" srcId="{371D89B9-3421-4DF2-A42F-CC4323AD70E7}" destId="{3D6CBE25-DA1F-40E5-9766-4E744C274812}" srcOrd="0" destOrd="0" parTransId="{2716C4F4-7056-4395-BBAD-390E7346BA85}" sibTransId="{00FA2119-5119-4975-8C7B-CDDB7EFB59A7}"/>
    <dgm:cxn modelId="{DCEE8C39-B446-43E3-8109-14FA59F5482A}" type="presOf" srcId="{E95887BF-5551-409F-B132-E63282116136}" destId="{7FC0CD3C-8B38-420A-99BC-77FB5BBF6FDF}" srcOrd="0" destOrd="0" presId="urn:microsoft.com/office/officeart/2005/8/layout/hierarchy6"/>
    <dgm:cxn modelId="{CDDCAC7A-74D7-49AB-8421-575BCD6F4F50}" type="presOf" srcId="{11EB68B9-1A26-472D-8E58-4061A6469CBC}" destId="{4949849F-6CDE-4159-A1E6-128BB7E73A88}" srcOrd="0" destOrd="0" presId="urn:microsoft.com/office/officeart/2005/8/layout/hierarchy6"/>
    <dgm:cxn modelId="{056BA3A9-968F-49CA-B754-5EFAEBA9A3FF}" srcId="{7D97688A-B332-4E30-976A-E3D8454B577A}" destId="{C449DE6D-5D6E-4EA4-87F9-7533409ECC06}" srcOrd="1" destOrd="0" parTransId="{E95887BF-5551-409F-B132-E63282116136}" sibTransId="{2AE23ED4-CFE3-4400-9CFA-B62D72B69F67}"/>
    <dgm:cxn modelId="{F30CA78F-5167-424D-A742-A49A77EC38C1}" srcId="{7D97688A-B332-4E30-976A-E3D8454B577A}" destId="{371D89B9-3421-4DF2-A42F-CC4323AD70E7}" srcOrd="0" destOrd="0" parTransId="{11EB68B9-1A26-472D-8E58-4061A6469CBC}" sibTransId="{B4B1FA0D-18F6-43CC-A8CC-AE05558793B1}"/>
    <dgm:cxn modelId="{96DF77CC-9AF3-4B20-8BD4-33A3E0AAF960}" type="presOf" srcId="{3F193798-31B9-482F-B859-E4E93793BF1C}" destId="{D2DDD118-3384-4E87-819A-4218E9A67E95}" srcOrd="0" destOrd="0" presId="urn:microsoft.com/office/officeart/2005/8/layout/hierarchy6"/>
    <dgm:cxn modelId="{99808D89-A543-434A-A0FC-2F026B32925A}" type="presOf" srcId="{AABEFF29-5F15-4D68-91FB-6D52CFD9ED01}" destId="{9DD0C530-41CD-4B16-9A76-D8B94B761D6E}" srcOrd="0" destOrd="0" presId="urn:microsoft.com/office/officeart/2005/8/layout/hierarchy6"/>
    <dgm:cxn modelId="{C31E95F3-26A5-4DB0-986C-37ADFF6F3824}" type="presOf" srcId="{2716C4F4-7056-4395-BBAD-390E7346BA85}" destId="{FF66A1F9-A3E7-494E-8B28-4867D4FF4439}" srcOrd="0" destOrd="0" presId="urn:microsoft.com/office/officeart/2005/8/layout/hierarchy6"/>
    <dgm:cxn modelId="{AFDB6324-D498-44AF-8A7B-B88E80BB8BC1}" type="presOf" srcId="{3E3265EE-E29F-4706-AC09-CDF3A63AD701}" destId="{B1C0D1D8-DA3D-4F84-9997-529BF37FDA74}" srcOrd="0" destOrd="0" presId="urn:microsoft.com/office/officeart/2005/8/layout/hierarchy6"/>
    <dgm:cxn modelId="{95685593-7D63-4CE4-8302-207DBFCB88FB}" srcId="{071549E7-3ED2-4776-9646-761EEC26D950}" destId="{7D97688A-B332-4E30-976A-E3D8454B577A}" srcOrd="0" destOrd="0" parTransId="{462049F6-0380-4EF0-8238-5B5BF77B6CD0}" sibTransId="{9AA6425E-72AB-4D76-8A09-1E8D3294A9A8}"/>
    <dgm:cxn modelId="{B3BF2E09-81A5-4A57-BBBF-47BCB95D4D2A}" srcId="{371D89B9-3421-4DF2-A42F-CC4323AD70E7}" destId="{AABEFF29-5F15-4D68-91FB-6D52CFD9ED01}" srcOrd="1" destOrd="0" parTransId="{B106BEB3-1491-4C1E-973D-01D60AE46E47}" sibTransId="{730AEC44-E5C9-4A40-95B8-1F5486AC044D}"/>
    <dgm:cxn modelId="{845B01C1-C558-4DAC-B57E-84B3C4E1F122}" type="presOf" srcId="{071549E7-3ED2-4776-9646-761EEC26D950}" destId="{4D77EA3E-DAD3-428A-9CF5-281AF9FD28EE}" srcOrd="0" destOrd="0" presId="urn:microsoft.com/office/officeart/2005/8/layout/hierarchy6"/>
    <dgm:cxn modelId="{AAE97402-7717-4681-A5C7-64EBDD4D3387}" type="presOf" srcId="{3D6CBE25-DA1F-40E5-9766-4E744C274812}" destId="{4DD99B52-68A7-406B-AAE6-07ED759409B7}" srcOrd="0" destOrd="0" presId="urn:microsoft.com/office/officeart/2005/8/layout/hierarchy6"/>
    <dgm:cxn modelId="{8C82F5EA-39AF-49F6-BA07-9EF0CBCF978C}" type="presParOf" srcId="{4D77EA3E-DAD3-428A-9CF5-281AF9FD28EE}" destId="{2E1260B8-3A67-419A-A932-9B91DA4EE949}" srcOrd="0" destOrd="0" presId="urn:microsoft.com/office/officeart/2005/8/layout/hierarchy6"/>
    <dgm:cxn modelId="{CD60CD93-4634-4041-8007-88FD30C8A89B}" type="presParOf" srcId="{2E1260B8-3A67-419A-A932-9B91DA4EE949}" destId="{1A43E735-3AE6-4E21-89A1-1754854178F5}" srcOrd="0" destOrd="0" presId="urn:microsoft.com/office/officeart/2005/8/layout/hierarchy6"/>
    <dgm:cxn modelId="{A3F76D64-6B6B-48C6-A431-11DEA046D2A4}" type="presParOf" srcId="{1A43E735-3AE6-4E21-89A1-1754854178F5}" destId="{91D2BB34-4CB8-4D65-A1F4-4B17E623BF65}" srcOrd="0" destOrd="0" presId="urn:microsoft.com/office/officeart/2005/8/layout/hierarchy6"/>
    <dgm:cxn modelId="{B1A00875-4656-48CD-B4CD-60EE0E303E8D}" type="presParOf" srcId="{91D2BB34-4CB8-4D65-A1F4-4B17E623BF65}" destId="{8779E485-CC9C-428D-9A2C-EDEDCF175D54}" srcOrd="0" destOrd="0" presId="urn:microsoft.com/office/officeart/2005/8/layout/hierarchy6"/>
    <dgm:cxn modelId="{9270DF7E-B8C5-4DE0-A279-90D733DFD24E}" type="presParOf" srcId="{91D2BB34-4CB8-4D65-A1F4-4B17E623BF65}" destId="{77B08447-807D-40A7-906A-2D666E3FD5E1}" srcOrd="1" destOrd="0" presId="urn:microsoft.com/office/officeart/2005/8/layout/hierarchy6"/>
    <dgm:cxn modelId="{CABF9202-6D76-465C-9FD4-BD8BD9C61844}" type="presParOf" srcId="{77B08447-807D-40A7-906A-2D666E3FD5E1}" destId="{4949849F-6CDE-4159-A1E6-128BB7E73A88}" srcOrd="0" destOrd="0" presId="urn:microsoft.com/office/officeart/2005/8/layout/hierarchy6"/>
    <dgm:cxn modelId="{0A4F9579-D414-464F-9BDC-6100CD0C1026}" type="presParOf" srcId="{77B08447-807D-40A7-906A-2D666E3FD5E1}" destId="{47499DA4-51E1-4C9C-9D54-4A3423E59BC7}" srcOrd="1" destOrd="0" presId="urn:microsoft.com/office/officeart/2005/8/layout/hierarchy6"/>
    <dgm:cxn modelId="{B6D63342-2A9D-43B0-BD79-619C859CACA1}" type="presParOf" srcId="{47499DA4-51E1-4C9C-9D54-4A3423E59BC7}" destId="{68E57BA1-E99A-46FB-B3D2-E50A734C75DC}" srcOrd="0" destOrd="0" presId="urn:microsoft.com/office/officeart/2005/8/layout/hierarchy6"/>
    <dgm:cxn modelId="{C628726B-FFB1-432E-87DE-DB8ACC58B489}" type="presParOf" srcId="{47499DA4-51E1-4C9C-9D54-4A3423E59BC7}" destId="{2B648711-F7D5-4A0B-BEDA-511F8E1DD627}" srcOrd="1" destOrd="0" presId="urn:microsoft.com/office/officeart/2005/8/layout/hierarchy6"/>
    <dgm:cxn modelId="{1BA8AFDC-5921-4714-B86B-32E7B21011C6}" type="presParOf" srcId="{2B648711-F7D5-4A0B-BEDA-511F8E1DD627}" destId="{FF66A1F9-A3E7-494E-8B28-4867D4FF4439}" srcOrd="0" destOrd="0" presId="urn:microsoft.com/office/officeart/2005/8/layout/hierarchy6"/>
    <dgm:cxn modelId="{F63C1218-340E-44BC-ABEE-2D51B64B7CF7}" type="presParOf" srcId="{2B648711-F7D5-4A0B-BEDA-511F8E1DD627}" destId="{FEBA7353-B7CC-4340-92F4-4A9675789EFA}" srcOrd="1" destOrd="0" presId="urn:microsoft.com/office/officeart/2005/8/layout/hierarchy6"/>
    <dgm:cxn modelId="{F14839B9-8EAB-4606-83AC-BD4734E536A1}" type="presParOf" srcId="{FEBA7353-B7CC-4340-92F4-4A9675789EFA}" destId="{4DD99B52-68A7-406B-AAE6-07ED759409B7}" srcOrd="0" destOrd="0" presId="urn:microsoft.com/office/officeart/2005/8/layout/hierarchy6"/>
    <dgm:cxn modelId="{DE36D2C3-5A49-48A7-BE5A-5262A9CBF5E3}" type="presParOf" srcId="{FEBA7353-B7CC-4340-92F4-4A9675789EFA}" destId="{91527148-343B-430C-A17A-686180B204B2}" srcOrd="1" destOrd="0" presId="urn:microsoft.com/office/officeart/2005/8/layout/hierarchy6"/>
    <dgm:cxn modelId="{67DF518B-1374-4BE2-A494-402C7C4209F9}" type="presParOf" srcId="{2B648711-F7D5-4A0B-BEDA-511F8E1DD627}" destId="{4177DE50-9801-4068-9EEA-E644A615597D}" srcOrd="2" destOrd="0" presId="urn:microsoft.com/office/officeart/2005/8/layout/hierarchy6"/>
    <dgm:cxn modelId="{C3BBDA30-8219-4024-A25B-3EE4286EE1FF}" type="presParOf" srcId="{2B648711-F7D5-4A0B-BEDA-511F8E1DD627}" destId="{7CA22614-2F9A-4C70-9BD3-6C74063939DA}" srcOrd="3" destOrd="0" presId="urn:microsoft.com/office/officeart/2005/8/layout/hierarchy6"/>
    <dgm:cxn modelId="{8A049ADF-6861-45E8-92F7-BBDE1635177A}" type="presParOf" srcId="{7CA22614-2F9A-4C70-9BD3-6C74063939DA}" destId="{9DD0C530-41CD-4B16-9A76-D8B94B761D6E}" srcOrd="0" destOrd="0" presId="urn:microsoft.com/office/officeart/2005/8/layout/hierarchy6"/>
    <dgm:cxn modelId="{AD389CA5-5DBE-4D17-A5D0-1EB0D6EAC670}" type="presParOf" srcId="{7CA22614-2F9A-4C70-9BD3-6C74063939DA}" destId="{E1BDA7B3-85E7-4FCC-9267-50E95DAFAE63}" srcOrd="1" destOrd="0" presId="urn:microsoft.com/office/officeart/2005/8/layout/hierarchy6"/>
    <dgm:cxn modelId="{2EBF442E-FEED-4704-A504-6586F6D0962F}" type="presParOf" srcId="{77B08447-807D-40A7-906A-2D666E3FD5E1}" destId="{7FC0CD3C-8B38-420A-99BC-77FB5BBF6FDF}" srcOrd="2" destOrd="0" presId="urn:microsoft.com/office/officeart/2005/8/layout/hierarchy6"/>
    <dgm:cxn modelId="{BB171540-4C58-409B-849D-FCAABD3C518B}" type="presParOf" srcId="{77B08447-807D-40A7-906A-2D666E3FD5E1}" destId="{0560A584-9A2A-4A51-901F-64E5677A7F5D}" srcOrd="3" destOrd="0" presId="urn:microsoft.com/office/officeart/2005/8/layout/hierarchy6"/>
    <dgm:cxn modelId="{51C12676-1428-46E6-A3ED-31912499AC11}" type="presParOf" srcId="{0560A584-9A2A-4A51-901F-64E5677A7F5D}" destId="{323E3719-7E5A-47FD-A729-154BA5AFCCB3}" srcOrd="0" destOrd="0" presId="urn:microsoft.com/office/officeart/2005/8/layout/hierarchy6"/>
    <dgm:cxn modelId="{7B207359-09AE-4A24-8A2F-6248A699C93D}" type="presParOf" srcId="{0560A584-9A2A-4A51-901F-64E5677A7F5D}" destId="{6CC95B5E-ACE1-4E05-BE58-F514AB42B47A}" srcOrd="1" destOrd="0" presId="urn:microsoft.com/office/officeart/2005/8/layout/hierarchy6"/>
    <dgm:cxn modelId="{57F2D8C8-FF73-4AD6-922F-0EDB3B993586}" type="presParOf" srcId="{6CC95B5E-ACE1-4E05-BE58-F514AB42B47A}" destId="{D2DDD118-3384-4E87-819A-4218E9A67E95}" srcOrd="0" destOrd="0" presId="urn:microsoft.com/office/officeart/2005/8/layout/hierarchy6"/>
    <dgm:cxn modelId="{882FEB54-D823-4D4C-8DCC-95F89C5AD3A6}" type="presParOf" srcId="{6CC95B5E-ACE1-4E05-BE58-F514AB42B47A}" destId="{10FBC4BD-8D38-4A5A-9BC9-5DECAD4D2BB9}" srcOrd="1" destOrd="0" presId="urn:microsoft.com/office/officeart/2005/8/layout/hierarchy6"/>
    <dgm:cxn modelId="{E6E16206-FEFF-4311-B813-FD5E125665B9}" type="presParOf" srcId="{10FBC4BD-8D38-4A5A-9BC9-5DECAD4D2BB9}" destId="{B1C0D1D8-DA3D-4F84-9997-529BF37FDA74}" srcOrd="0" destOrd="0" presId="urn:microsoft.com/office/officeart/2005/8/layout/hierarchy6"/>
    <dgm:cxn modelId="{88BD9E23-CBF9-4D42-B878-5052DB7CF6CB}" type="presParOf" srcId="{10FBC4BD-8D38-4A5A-9BC9-5DECAD4D2BB9}" destId="{9BB91A71-2756-431A-8166-5E38DE7B93C7}" srcOrd="1" destOrd="0" presId="urn:microsoft.com/office/officeart/2005/8/layout/hierarchy6"/>
    <dgm:cxn modelId="{E645B9F4-3051-450F-8201-280D70E94100}" type="presParOf" srcId="{4D77EA3E-DAD3-428A-9CF5-281AF9FD28EE}" destId="{72EDBB10-381A-4F88-82AE-485A27390EC2}" srcOrd="1" destOrd="0" presId="urn:microsoft.com/office/officeart/2005/8/layout/hierarchy6"/>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F4DBE6A-F7B9-4DE8-8E11-C20386A06437}" type="doc">
      <dgm:prSet loTypeId="urn:microsoft.com/office/officeart/2005/8/layout/cycle8" loCatId="cycle" qsTypeId="urn:microsoft.com/office/officeart/2005/8/quickstyle/3d9" qsCatId="3D" csTypeId="urn:microsoft.com/office/officeart/2005/8/colors/colorful3" csCatId="colorful" phldr="1"/>
      <dgm:spPr/>
    </dgm:pt>
    <dgm:pt modelId="{E50429FE-4B25-4916-BF9F-5016FE4F8D99}">
      <dgm:prSet phldrT="[Text]"/>
      <dgm:spPr/>
      <dgm:t>
        <a:bodyPr/>
        <a:lstStyle/>
        <a:p>
          <a:r>
            <a:rPr lang="en-US" dirty="0" smtClean="0"/>
            <a:t>Purpose</a:t>
          </a:r>
          <a:endParaRPr lang="en-US" dirty="0"/>
        </a:p>
      </dgm:t>
    </dgm:pt>
    <dgm:pt modelId="{F95BE449-2908-4263-B37F-AB527E6B2EF2}" type="parTrans" cxnId="{CF6780FE-01C3-4F7D-AD93-87E13A52627D}">
      <dgm:prSet/>
      <dgm:spPr/>
      <dgm:t>
        <a:bodyPr/>
        <a:lstStyle/>
        <a:p>
          <a:endParaRPr lang="en-US"/>
        </a:p>
      </dgm:t>
    </dgm:pt>
    <dgm:pt modelId="{348B5E53-CDD6-4D6C-ABC0-659E586E0749}" type="sibTrans" cxnId="{CF6780FE-01C3-4F7D-AD93-87E13A52627D}">
      <dgm:prSet/>
      <dgm:spPr/>
      <dgm:t>
        <a:bodyPr/>
        <a:lstStyle/>
        <a:p>
          <a:endParaRPr lang="en-US"/>
        </a:p>
      </dgm:t>
    </dgm:pt>
    <dgm:pt modelId="{0687BFBC-F5E7-489B-9B87-5D08BCD32A68}">
      <dgm:prSet phldrT="[Text]"/>
      <dgm:spPr/>
      <dgm:t>
        <a:bodyPr/>
        <a:lstStyle/>
        <a:p>
          <a:r>
            <a:rPr lang="en-US" dirty="0" smtClean="0"/>
            <a:t>Goals</a:t>
          </a:r>
          <a:endParaRPr lang="en-US" dirty="0"/>
        </a:p>
      </dgm:t>
    </dgm:pt>
    <dgm:pt modelId="{88B239CF-1D3B-447E-A9FB-663B00D5CF3C}" type="parTrans" cxnId="{12A69DF9-860A-4EDD-8873-BE93F920F011}">
      <dgm:prSet/>
      <dgm:spPr/>
      <dgm:t>
        <a:bodyPr/>
        <a:lstStyle/>
        <a:p>
          <a:endParaRPr lang="en-US"/>
        </a:p>
      </dgm:t>
    </dgm:pt>
    <dgm:pt modelId="{D7B22484-9DFA-4B1F-A707-14FDB74D628D}" type="sibTrans" cxnId="{12A69DF9-860A-4EDD-8873-BE93F920F011}">
      <dgm:prSet/>
      <dgm:spPr/>
      <dgm:t>
        <a:bodyPr/>
        <a:lstStyle/>
        <a:p>
          <a:endParaRPr lang="en-US"/>
        </a:p>
      </dgm:t>
    </dgm:pt>
    <dgm:pt modelId="{9B86886B-728C-4586-AADC-86C6C5EF127C}">
      <dgm:prSet phldrT="[Text]"/>
      <dgm:spPr/>
      <dgm:t>
        <a:bodyPr/>
        <a:lstStyle/>
        <a:p>
          <a:r>
            <a:rPr lang="en-US" dirty="0" smtClean="0"/>
            <a:t>Values</a:t>
          </a:r>
          <a:endParaRPr lang="en-US" dirty="0"/>
        </a:p>
      </dgm:t>
    </dgm:pt>
    <dgm:pt modelId="{B21C8B7B-FCC9-4BEB-B0FE-F741FF2DF8B0}" type="parTrans" cxnId="{7997E2F6-C34C-44DE-B994-C4D93C7F2EC6}">
      <dgm:prSet/>
      <dgm:spPr/>
      <dgm:t>
        <a:bodyPr/>
        <a:lstStyle/>
        <a:p>
          <a:endParaRPr lang="en-US"/>
        </a:p>
      </dgm:t>
    </dgm:pt>
    <dgm:pt modelId="{98EA57AB-7DC1-4477-9C22-779FFA5122D0}" type="sibTrans" cxnId="{7997E2F6-C34C-44DE-B994-C4D93C7F2EC6}">
      <dgm:prSet/>
      <dgm:spPr/>
      <dgm:t>
        <a:bodyPr/>
        <a:lstStyle/>
        <a:p>
          <a:endParaRPr lang="en-US"/>
        </a:p>
      </dgm:t>
    </dgm:pt>
    <dgm:pt modelId="{70805593-E8E4-4D3F-83E3-C5F78944D727}" type="pres">
      <dgm:prSet presAssocID="{BF4DBE6A-F7B9-4DE8-8E11-C20386A06437}" presName="compositeShape" presStyleCnt="0">
        <dgm:presLayoutVars>
          <dgm:chMax val="7"/>
          <dgm:dir/>
          <dgm:resizeHandles val="exact"/>
        </dgm:presLayoutVars>
      </dgm:prSet>
      <dgm:spPr/>
    </dgm:pt>
    <dgm:pt modelId="{2AA01FB1-5EA4-409A-B451-D037C7C93E4E}" type="pres">
      <dgm:prSet presAssocID="{BF4DBE6A-F7B9-4DE8-8E11-C20386A06437}" presName="wedge1" presStyleLbl="node1" presStyleIdx="0" presStyleCnt="3"/>
      <dgm:spPr/>
      <dgm:t>
        <a:bodyPr/>
        <a:lstStyle/>
        <a:p>
          <a:endParaRPr lang="en-US"/>
        </a:p>
      </dgm:t>
    </dgm:pt>
    <dgm:pt modelId="{965DCEA4-0BAD-43EC-8687-1FC29C038068}" type="pres">
      <dgm:prSet presAssocID="{BF4DBE6A-F7B9-4DE8-8E11-C20386A06437}" presName="dummy1a" presStyleCnt="0"/>
      <dgm:spPr/>
    </dgm:pt>
    <dgm:pt modelId="{67F38D1F-8B30-4AAD-9BE4-150D6FF52D85}" type="pres">
      <dgm:prSet presAssocID="{BF4DBE6A-F7B9-4DE8-8E11-C20386A06437}" presName="dummy1b" presStyleCnt="0"/>
      <dgm:spPr/>
    </dgm:pt>
    <dgm:pt modelId="{404C65B7-864E-462E-93CD-9D364F8DB839}" type="pres">
      <dgm:prSet presAssocID="{BF4DBE6A-F7B9-4DE8-8E11-C20386A06437}" presName="wedge1Tx" presStyleLbl="node1" presStyleIdx="0" presStyleCnt="3">
        <dgm:presLayoutVars>
          <dgm:chMax val="0"/>
          <dgm:chPref val="0"/>
          <dgm:bulletEnabled val="1"/>
        </dgm:presLayoutVars>
      </dgm:prSet>
      <dgm:spPr/>
      <dgm:t>
        <a:bodyPr/>
        <a:lstStyle/>
        <a:p>
          <a:endParaRPr lang="en-US"/>
        </a:p>
      </dgm:t>
    </dgm:pt>
    <dgm:pt modelId="{CD285A49-25FA-44D9-BD03-137220773E7D}" type="pres">
      <dgm:prSet presAssocID="{BF4DBE6A-F7B9-4DE8-8E11-C20386A06437}" presName="wedge2" presStyleLbl="node1" presStyleIdx="1" presStyleCnt="3" custScaleX="98214"/>
      <dgm:spPr/>
      <dgm:t>
        <a:bodyPr/>
        <a:lstStyle/>
        <a:p>
          <a:endParaRPr lang="en-US"/>
        </a:p>
      </dgm:t>
    </dgm:pt>
    <dgm:pt modelId="{F5387389-DBCC-4F5C-9D85-DFF480A53F36}" type="pres">
      <dgm:prSet presAssocID="{BF4DBE6A-F7B9-4DE8-8E11-C20386A06437}" presName="dummy2a" presStyleCnt="0"/>
      <dgm:spPr/>
    </dgm:pt>
    <dgm:pt modelId="{4A614A7D-516A-4F9F-991B-D4F528BF3B1D}" type="pres">
      <dgm:prSet presAssocID="{BF4DBE6A-F7B9-4DE8-8E11-C20386A06437}" presName="dummy2b" presStyleCnt="0"/>
      <dgm:spPr/>
    </dgm:pt>
    <dgm:pt modelId="{E7D420A5-7DB4-485F-B26C-58EA77A71D43}" type="pres">
      <dgm:prSet presAssocID="{BF4DBE6A-F7B9-4DE8-8E11-C20386A06437}" presName="wedge2Tx" presStyleLbl="node1" presStyleIdx="1" presStyleCnt="3">
        <dgm:presLayoutVars>
          <dgm:chMax val="0"/>
          <dgm:chPref val="0"/>
          <dgm:bulletEnabled val="1"/>
        </dgm:presLayoutVars>
      </dgm:prSet>
      <dgm:spPr/>
      <dgm:t>
        <a:bodyPr/>
        <a:lstStyle/>
        <a:p>
          <a:endParaRPr lang="en-US"/>
        </a:p>
      </dgm:t>
    </dgm:pt>
    <dgm:pt modelId="{85EC9E94-5A8A-4A21-AA42-399483F1692B}" type="pres">
      <dgm:prSet presAssocID="{BF4DBE6A-F7B9-4DE8-8E11-C20386A06437}" presName="wedge3" presStyleLbl="node1" presStyleIdx="2" presStyleCnt="3"/>
      <dgm:spPr/>
      <dgm:t>
        <a:bodyPr/>
        <a:lstStyle/>
        <a:p>
          <a:endParaRPr lang="en-US"/>
        </a:p>
      </dgm:t>
    </dgm:pt>
    <dgm:pt modelId="{85B3E114-401F-4BE5-BF39-A45C53E0D6F1}" type="pres">
      <dgm:prSet presAssocID="{BF4DBE6A-F7B9-4DE8-8E11-C20386A06437}" presName="dummy3a" presStyleCnt="0"/>
      <dgm:spPr/>
    </dgm:pt>
    <dgm:pt modelId="{BE22117F-0BEB-42B5-B2FA-01A1324B80B2}" type="pres">
      <dgm:prSet presAssocID="{BF4DBE6A-F7B9-4DE8-8E11-C20386A06437}" presName="dummy3b" presStyleCnt="0"/>
      <dgm:spPr/>
    </dgm:pt>
    <dgm:pt modelId="{C50C0EE3-BD89-4420-89AE-988AB11E99CA}" type="pres">
      <dgm:prSet presAssocID="{BF4DBE6A-F7B9-4DE8-8E11-C20386A06437}" presName="wedge3Tx" presStyleLbl="node1" presStyleIdx="2" presStyleCnt="3">
        <dgm:presLayoutVars>
          <dgm:chMax val="0"/>
          <dgm:chPref val="0"/>
          <dgm:bulletEnabled val="1"/>
        </dgm:presLayoutVars>
      </dgm:prSet>
      <dgm:spPr/>
      <dgm:t>
        <a:bodyPr/>
        <a:lstStyle/>
        <a:p>
          <a:endParaRPr lang="en-US"/>
        </a:p>
      </dgm:t>
    </dgm:pt>
    <dgm:pt modelId="{238CAD73-F635-43A6-A9D9-70B63DCDE265}" type="pres">
      <dgm:prSet presAssocID="{348B5E53-CDD6-4D6C-ABC0-659E586E0749}" presName="arrowWedge1" presStyleLbl="fgSibTrans2D1" presStyleIdx="0" presStyleCnt="3"/>
      <dgm:spPr/>
    </dgm:pt>
    <dgm:pt modelId="{4A199013-EB1D-4857-9FC1-B07245563165}" type="pres">
      <dgm:prSet presAssocID="{D7B22484-9DFA-4B1F-A707-14FDB74D628D}" presName="arrowWedge2" presStyleLbl="fgSibTrans2D1" presStyleIdx="1" presStyleCnt="3"/>
      <dgm:spPr/>
    </dgm:pt>
    <dgm:pt modelId="{D37F1EE6-69CA-4FF1-83B0-6C4E5209ED11}" type="pres">
      <dgm:prSet presAssocID="{98EA57AB-7DC1-4477-9C22-779FFA5122D0}" presName="arrowWedge3" presStyleLbl="fgSibTrans2D1" presStyleIdx="2" presStyleCnt="3"/>
      <dgm:spPr/>
    </dgm:pt>
  </dgm:ptLst>
  <dgm:cxnLst>
    <dgm:cxn modelId="{CF6780FE-01C3-4F7D-AD93-87E13A52627D}" srcId="{BF4DBE6A-F7B9-4DE8-8E11-C20386A06437}" destId="{E50429FE-4B25-4916-BF9F-5016FE4F8D99}" srcOrd="0" destOrd="0" parTransId="{F95BE449-2908-4263-B37F-AB527E6B2EF2}" sibTransId="{348B5E53-CDD6-4D6C-ABC0-659E586E0749}"/>
    <dgm:cxn modelId="{3CCF183B-DF5E-4630-BA74-3B3E60B52487}" type="presOf" srcId="{E50429FE-4B25-4916-BF9F-5016FE4F8D99}" destId="{2AA01FB1-5EA4-409A-B451-D037C7C93E4E}" srcOrd="0" destOrd="0" presId="urn:microsoft.com/office/officeart/2005/8/layout/cycle8"/>
    <dgm:cxn modelId="{CDD8AD0A-3B0E-4F22-96C3-251653AE3BCA}" type="presOf" srcId="{0687BFBC-F5E7-489B-9B87-5D08BCD32A68}" destId="{E7D420A5-7DB4-485F-B26C-58EA77A71D43}" srcOrd="1" destOrd="0" presId="urn:microsoft.com/office/officeart/2005/8/layout/cycle8"/>
    <dgm:cxn modelId="{54736A56-1288-4094-B62F-D0FB59047A85}" type="presOf" srcId="{E50429FE-4B25-4916-BF9F-5016FE4F8D99}" destId="{404C65B7-864E-462E-93CD-9D364F8DB839}" srcOrd="1" destOrd="0" presId="urn:microsoft.com/office/officeart/2005/8/layout/cycle8"/>
    <dgm:cxn modelId="{6F9B5B21-5CCB-4BEC-B32D-484B82411951}" type="presOf" srcId="{BF4DBE6A-F7B9-4DE8-8E11-C20386A06437}" destId="{70805593-E8E4-4D3F-83E3-C5F78944D727}" srcOrd="0" destOrd="0" presId="urn:microsoft.com/office/officeart/2005/8/layout/cycle8"/>
    <dgm:cxn modelId="{7997E2F6-C34C-44DE-B994-C4D93C7F2EC6}" srcId="{BF4DBE6A-F7B9-4DE8-8E11-C20386A06437}" destId="{9B86886B-728C-4586-AADC-86C6C5EF127C}" srcOrd="2" destOrd="0" parTransId="{B21C8B7B-FCC9-4BEB-B0FE-F741FF2DF8B0}" sibTransId="{98EA57AB-7DC1-4477-9C22-779FFA5122D0}"/>
    <dgm:cxn modelId="{12A69DF9-860A-4EDD-8873-BE93F920F011}" srcId="{BF4DBE6A-F7B9-4DE8-8E11-C20386A06437}" destId="{0687BFBC-F5E7-489B-9B87-5D08BCD32A68}" srcOrd="1" destOrd="0" parTransId="{88B239CF-1D3B-447E-A9FB-663B00D5CF3C}" sibTransId="{D7B22484-9DFA-4B1F-A707-14FDB74D628D}"/>
    <dgm:cxn modelId="{F9D2167C-E068-4DFB-8120-DA5360964A28}" type="presOf" srcId="{0687BFBC-F5E7-489B-9B87-5D08BCD32A68}" destId="{CD285A49-25FA-44D9-BD03-137220773E7D}" srcOrd="0" destOrd="0" presId="urn:microsoft.com/office/officeart/2005/8/layout/cycle8"/>
    <dgm:cxn modelId="{E36A9C97-2488-4313-97B6-B079D8B08380}" type="presOf" srcId="{9B86886B-728C-4586-AADC-86C6C5EF127C}" destId="{C50C0EE3-BD89-4420-89AE-988AB11E99CA}" srcOrd="1" destOrd="0" presId="urn:microsoft.com/office/officeart/2005/8/layout/cycle8"/>
    <dgm:cxn modelId="{3AA01340-F7B8-4D74-B751-DD2493461FF7}" type="presOf" srcId="{9B86886B-728C-4586-AADC-86C6C5EF127C}" destId="{85EC9E94-5A8A-4A21-AA42-399483F1692B}" srcOrd="0" destOrd="0" presId="urn:microsoft.com/office/officeart/2005/8/layout/cycle8"/>
    <dgm:cxn modelId="{EEF43928-7EFA-497A-A218-122EB6BDDF45}" type="presParOf" srcId="{70805593-E8E4-4D3F-83E3-C5F78944D727}" destId="{2AA01FB1-5EA4-409A-B451-D037C7C93E4E}" srcOrd="0" destOrd="0" presId="urn:microsoft.com/office/officeart/2005/8/layout/cycle8"/>
    <dgm:cxn modelId="{45EC61A0-97B4-4256-A948-D0F7DD804677}" type="presParOf" srcId="{70805593-E8E4-4D3F-83E3-C5F78944D727}" destId="{965DCEA4-0BAD-43EC-8687-1FC29C038068}" srcOrd="1" destOrd="0" presId="urn:microsoft.com/office/officeart/2005/8/layout/cycle8"/>
    <dgm:cxn modelId="{E96DABF2-C3BF-4637-A19D-CA00F813DD6D}" type="presParOf" srcId="{70805593-E8E4-4D3F-83E3-C5F78944D727}" destId="{67F38D1F-8B30-4AAD-9BE4-150D6FF52D85}" srcOrd="2" destOrd="0" presId="urn:microsoft.com/office/officeart/2005/8/layout/cycle8"/>
    <dgm:cxn modelId="{868F022E-4B07-4B15-A982-4CF773F21260}" type="presParOf" srcId="{70805593-E8E4-4D3F-83E3-C5F78944D727}" destId="{404C65B7-864E-462E-93CD-9D364F8DB839}" srcOrd="3" destOrd="0" presId="urn:microsoft.com/office/officeart/2005/8/layout/cycle8"/>
    <dgm:cxn modelId="{E064D5A2-F01D-42C5-9221-17756B34A9C1}" type="presParOf" srcId="{70805593-E8E4-4D3F-83E3-C5F78944D727}" destId="{CD285A49-25FA-44D9-BD03-137220773E7D}" srcOrd="4" destOrd="0" presId="urn:microsoft.com/office/officeart/2005/8/layout/cycle8"/>
    <dgm:cxn modelId="{07084147-FC00-4B11-BAED-498965A9C473}" type="presParOf" srcId="{70805593-E8E4-4D3F-83E3-C5F78944D727}" destId="{F5387389-DBCC-4F5C-9D85-DFF480A53F36}" srcOrd="5" destOrd="0" presId="urn:microsoft.com/office/officeart/2005/8/layout/cycle8"/>
    <dgm:cxn modelId="{091742DD-F3CC-4089-9E01-50B36161D6BB}" type="presParOf" srcId="{70805593-E8E4-4D3F-83E3-C5F78944D727}" destId="{4A614A7D-516A-4F9F-991B-D4F528BF3B1D}" srcOrd="6" destOrd="0" presId="urn:microsoft.com/office/officeart/2005/8/layout/cycle8"/>
    <dgm:cxn modelId="{66E84564-1282-4A98-85A8-EE31711498AE}" type="presParOf" srcId="{70805593-E8E4-4D3F-83E3-C5F78944D727}" destId="{E7D420A5-7DB4-485F-B26C-58EA77A71D43}" srcOrd="7" destOrd="0" presId="urn:microsoft.com/office/officeart/2005/8/layout/cycle8"/>
    <dgm:cxn modelId="{146BC577-296B-4493-8E4E-15D256017ECC}" type="presParOf" srcId="{70805593-E8E4-4D3F-83E3-C5F78944D727}" destId="{85EC9E94-5A8A-4A21-AA42-399483F1692B}" srcOrd="8" destOrd="0" presId="urn:microsoft.com/office/officeart/2005/8/layout/cycle8"/>
    <dgm:cxn modelId="{DD5F6D4C-D1D5-4BD4-8495-5C0523249E88}" type="presParOf" srcId="{70805593-E8E4-4D3F-83E3-C5F78944D727}" destId="{85B3E114-401F-4BE5-BF39-A45C53E0D6F1}" srcOrd="9" destOrd="0" presId="urn:microsoft.com/office/officeart/2005/8/layout/cycle8"/>
    <dgm:cxn modelId="{7524CFEB-E9A4-4F2E-B3B8-CABFC81D4FF6}" type="presParOf" srcId="{70805593-E8E4-4D3F-83E3-C5F78944D727}" destId="{BE22117F-0BEB-42B5-B2FA-01A1324B80B2}" srcOrd="10" destOrd="0" presId="urn:microsoft.com/office/officeart/2005/8/layout/cycle8"/>
    <dgm:cxn modelId="{8264D946-5856-47BE-AB14-3D8F32CB5F77}" type="presParOf" srcId="{70805593-E8E4-4D3F-83E3-C5F78944D727}" destId="{C50C0EE3-BD89-4420-89AE-988AB11E99CA}" srcOrd="11" destOrd="0" presId="urn:microsoft.com/office/officeart/2005/8/layout/cycle8"/>
    <dgm:cxn modelId="{7CFCE7C5-B8B1-4E9E-A967-DD755C6BBA98}" type="presParOf" srcId="{70805593-E8E4-4D3F-83E3-C5F78944D727}" destId="{238CAD73-F635-43A6-A9D9-70B63DCDE265}" srcOrd="12" destOrd="0" presId="urn:microsoft.com/office/officeart/2005/8/layout/cycle8"/>
    <dgm:cxn modelId="{9E0731D8-6995-4C0A-8E4C-85DAB7193F64}" type="presParOf" srcId="{70805593-E8E4-4D3F-83E3-C5F78944D727}" destId="{4A199013-EB1D-4857-9FC1-B07245563165}" srcOrd="13" destOrd="0" presId="urn:microsoft.com/office/officeart/2005/8/layout/cycle8"/>
    <dgm:cxn modelId="{E737D72F-4C83-4C81-AB7E-42D8F4502415}" type="presParOf" srcId="{70805593-E8E4-4D3F-83E3-C5F78944D727}" destId="{D37F1EE6-69CA-4FF1-83B0-6C4E5209ED11}" srcOrd="14" destOrd="0" presId="urn:microsoft.com/office/officeart/2005/8/layout/cycle8"/>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52AABFB-FFDE-4614-B215-F61F1B14FCF8}" type="doc">
      <dgm:prSet loTypeId="urn:microsoft.com/office/officeart/2005/8/layout/radial6" loCatId="cycle" qsTypeId="urn:microsoft.com/office/officeart/2005/8/quickstyle/3d1" qsCatId="3D" csTypeId="urn:microsoft.com/office/officeart/2005/8/colors/accent1_2" csCatId="accent1" phldr="1"/>
      <dgm:spPr/>
      <dgm:t>
        <a:bodyPr/>
        <a:lstStyle/>
        <a:p>
          <a:endParaRPr lang="en-US"/>
        </a:p>
      </dgm:t>
    </dgm:pt>
    <dgm:pt modelId="{505AE716-0785-4398-89CA-B37DB4E1AAC5}">
      <dgm:prSet phldrT="[Text]"/>
      <dgm:spPr/>
      <dgm:t>
        <a:bodyPr/>
        <a:lstStyle/>
        <a:p>
          <a:r>
            <a:rPr lang="en-US" dirty="0" smtClean="0"/>
            <a:t>Patient Centered Care</a:t>
          </a:r>
        </a:p>
      </dgm:t>
    </dgm:pt>
    <dgm:pt modelId="{D6BF9861-D403-4572-8F38-45CF8395ECB9}" type="parTrans" cxnId="{9FEC0168-5491-412A-8B8F-CBC210BE39EF}">
      <dgm:prSet/>
      <dgm:spPr/>
      <dgm:t>
        <a:bodyPr/>
        <a:lstStyle/>
        <a:p>
          <a:endParaRPr lang="en-US"/>
        </a:p>
      </dgm:t>
    </dgm:pt>
    <dgm:pt modelId="{47B7585D-1AF3-4CAD-A6CF-C481DDB2EBD4}" type="sibTrans" cxnId="{9FEC0168-5491-412A-8B8F-CBC210BE39EF}">
      <dgm:prSet/>
      <dgm:spPr/>
      <dgm:t>
        <a:bodyPr/>
        <a:lstStyle/>
        <a:p>
          <a:endParaRPr lang="en-US"/>
        </a:p>
      </dgm:t>
    </dgm:pt>
    <dgm:pt modelId="{1A2E568A-F9E0-4C86-84B6-30199502959A}">
      <dgm:prSet phldrT="[Text]" custT="1"/>
      <dgm:spPr/>
      <dgm:t>
        <a:bodyPr/>
        <a:lstStyle/>
        <a:p>
          <a:r>
            <a:rPr lang="en-US" sz="1600" dirty="0" smtClean="0"/>
            <a:t>Accountability</a:t>
          </a:r>
          <a:endParaRPr lang="en-US" sz="1600" dirty="0"/>
        </a:p>
      </dgm:t>
    </dgm:pt>
    <dgm:pt modelId="{29E0BF54-8AC3-4770-80F7-8108486CD8FC}" type="parTrans" cxnId="{88FA2580-BE28-428E-AA81-6F45494020C4}">
      <dgm:prSet/>
      <dgm:spPr/>
      <dgm:t>
        <a:bodyPr/>
        <a:lstStyle/>
        <a:p>
          <a:endParaRPr lang="en-US"/>
        </a:p>
      </dgm:t>
    </dgm:pt>
    <dgm:pt modelId="{22C3EC10-D49F-4FBD-858C-24EBD6E7CFD6}" type="sibTrans" cxnId="{88FA2580-BE28-428E-AA81-6F45494020C4}">
      <dgm:prSet/>
      <dgm:spPr/>
      <dgm:t>
        <a:bodyPr/>
        <a:lstStyle/>
        <a:p>
          <a:endParaRPr lang="en-US" dirty="0"/>
        </a:p>
      </dgm:t>
    </dgm:pt>
    <dgm:pt modelId="{617430D6-6136-4C0E-A3EF-45482A40B95D}">
      <dgm:prSet phldrT="[Text]" custT="1"/>
      <dgm:spPr/>
      <dgm:t>
        <a:bodyPr/>
        <a:lstStyle/>
        <a:p>
          <a:r>
            <a:rPr lang="en-US" sz="1800" dirty="0" smtClean="0"/>
            <a:t> Creativity</a:t>
          </a:r>
          <a:endParaRPr lang="en-US" sz="1800" dirty="0"/>
        </a:p>
      </dgm:t>
    </dgm:pt>
    <dgm:pt modelId="{97FCC02B-836F-4B91-99B0-0818B789326A}" type="sibTrans" cxnId="{6734EBA7-30D7-4B18-BB27-5FF2C92293D2}">
      <dgm:prSet/>
      <dgm:spPr/>
      <dgm:t>
        <a:bodyPr/>
        <a:lstStyle/>
        <a:p>
          <a:endParaRPr lang="en-US" dirty="0"/>
        </a:p>
      </dgm:t>
    </dgm:pt>
    <dgm:pt modelId="{10AC648D-7E27-42E0-9E03-207DD9705E5B}" type="parTrans" cxnId="{6734EBA7-30D7-4B18-BB27-5FF2C92293D2}">
      <dgm:prSet/>
      <dgm:spPr/>
      <dgm:t>
        <a:bodyPr/>
        <a:lstStyle/>
        <a:p>
          <a:endParaRPr lang="en-US"/>
        </a:p>
      </dgm:t>
    </dgm:pt>
    <dgm:pt modelId="{4DB6F00C-923E-44D4-B8AC-2C4780ABC42B}">
      <dgm:prSet phldrT="[Text]" custT="1"/>
      <dgm:spPr/>
      <dgm:t>
        <a:bodyPr/>
        <a:lstStyle/>
        <a:p>
          <a:r>
            <a:rPr lang="en-US" sz="3100" dirty="0" smtClean="0"/>
            <a:t> </a:t>
          </a:r>
          <a:r>
            <a:rPr lang="en-US" sz="2000" dirty="0" smtClean="0"/>
            <a:t>Service</a:t>
          </a:r>
          <a:endParaRPr lang="en-US" sz="2000" dirty="0"/>
        </a:p>
      </dgm:t>
    </dgm:pt>
    <dgm:pt modelId="{E3BAA356-0E3F-4B22-929C-6EA11D81F3CB}" type="sibTrans" cxnId="{A992C8BB-09AB-419C-AF0B-CF60D3A49ECC}">
      <dgm:prSet/>
      <dgm:spPr/>
      <dgm:t>
        <a:bodyPr/>
        <a:lstStyle/>
        <a:p>
          <a:endParaRPr lang="en-US" dirty="0"/>
        </a:p>
      </dgm:t>
    </dgm:pt>
    <dgm:pt modelId="{EC0B5FDF-3F75-44F8-B962-14EDD57ACEB9}" type="parTrans" cxnId="{A992C8BB-09AB-419C-AF0B-CF60D3A49ECC}">
      <dgm:prSet/>
      <dgm:spPr/>
      <dgm:t>
        <a:bodyPr/>
        <a:lstStyle/>
        <a:p>
          <a:endParaRPr lang="en-US"/>
        </a:p>
      </dgm:t>
    </dgm:pt>
    <dgm:pt modelId="{B3DFA621-2382-4521-8EC0-385EB15747E7}">
      <dgm:prSet phldrT="[Text]" custT="1"/>
      <dgm:spPr/>
      <dgm:t>
        <a:bodyPr/>
        <a:lstStyle/>
        <a:p>
          <a:r>
            <a:rPr lang="en-US" sz="1600" dirty="0" smtClean="0"/>
            <a:t>Wisdom</a:t>
          </a:r>
          <a:endParaRPr lang="en-US" sz="1600" dirty="0"/>
        </a:p>
      </dgm:t>
    </dgm:pt>
    <dgm:pt modelId="{1D55D229-3ACA-4FE4-A0C2-FBC82588EFB9}" type="sibTrans" cxnId="{672D5872-1AFF-4B03-8963-574E8A71879B}">
      <dgm:prSet/>
      <dgm:spPr/>
      <dgm:t>
        <a:bodyPr/>
        <a:lstStyle/>
        <a:p>
          <a:endParaRPr lang="en-US" dirty="0"/>
        </a:p>
      </dgm:t>
    </dgm:pt>
    <dgm:pt modelId="{BE87DCE9-990B-4AEA-9801-40688106CC46}" type="parTrans" cxnId="{672D5872-1AFF-4B03-8963-574E8A71879B}">
      <dgm:prSet/>
      <dgm:spPr/>
      <dgm:t>
        <a:bodyPr/>
        <a:lstStyle/>
        <a:p>
          <a:endParaRPr lang="en-US"/>
        </a:p>
      </dgm:t>
    </dgm:pt>
    <dgm:pt modelId="{7517CC6C-8E35-4B4B-BE59-716C26FCFA39}" type="pres">
      <dgm:prSet presAssocID="{E52AABFB-FFDE-4614-B215-F61F1B14FCF8}" presName="Name0" presStyleCnt="0">
        <dgm:presLayoutVars>
          <dgm:chMax val="1"/>
          <dgm:dir/>
          <dgm:animLvl val="ctr"/>
          <dgm:resizeHandles val="exact"/>
        </dgm:presLayoutVars>
      </dgm:prSet>
      <dgm:spPr/>
      <dgm:t>
        <a:bodyPr/>
        <a:lstStyle/>
        <a:p>
          <a:endParaRPr lang="en-US"/>
        </a:p>
      </dgm:t>
    </dgm:pt>
    <dgm:pt modelId="{0CAC339A-FF4F-4AEA-BEE8-F56E751D3843}" type="pres">
      <dgm:prSet presAssocID="{505AE716-0785-4398-89CA-B37DB4E1AAC5}" presName="centerShape" presStyleLbl="node0" presStyleIdx="0" presStyleCnt="1" custScaleX="87640" custScaleY="92582"/>
      <dgm:spPr/>
      <dgm:t>
        <a:bodyPr/>
        <a:lstStyle/>
        <a:p>
          <a:endParaRPr lang="en-US"/>
        </a:p>
      </dgm:t>
    </dgm:pt>
    <dgm:pt modelId="{9DDD6E70-7F85-4238-919A-40308A8D4EF7}" type="pres">
      <dgm:prSet presAssocID="{1A2E568A-F9E0-4C86-84B6-30199502959A}" presName="node" presStyleLbl="node1" presStyleIdx="0" presStyleCnt="4" custScaleX="177904" custRadScaleRad="102468" custRadScaleInc="281">
        <dgm:presLayoutVars>
          <dgm:bulletEnabled val="1"/>
        </dgm:presLayoutVars>
      </dgm:prSet>
      <dgm:spPr/>
      <dgm:t>
        <a:bodyPr/>
        <a:lstStyle/>
        <a:p>
          <a:endParaRPr lang="en-US"/>
        </a:p>
      </dgm:t>
    </dgm:pt>
    <dgm:pt modelId="{34D6F403-DF29-4334-B47B-9B2F22C32E05}" type="pres">
      <dgm:prSet presAssocID="{1A2E568A-F9E0-4C86-84B6-30199502959A}" presName="dummy" presStyleCnt="0"/>
      <dgm:spPr/>
    </dgm:pt>
    <dgm:pt modelId="{7D84E340-26FD-4EA2-856E-BAA54FCC58FA}" type="pres">
      <dgm:prSet presAssocID="{22C3EC10-D49F-4FBD-858C-24EBD6E7CFD6}" presName="sibTrans" presStyleLbl="sibTrans2D1" presStyleIdx="0" presStyleCnt="4" custLinFactNeighborX="15736" custLinFactNeighborY="-2325"/>
      <dgm:spPr/>
      <dgm:t>
        <a:bodyPr/>
        <a:lstStyle/>
        <a:p>
          <a:endParaRPr lang="en-US"/>
        </a:p>
      </dgm:t>
    </dgm:pt>
    <dgm:pt modelId="{B5184F74-E7CD-4225-9EC0-CCB40913259C}" type="pres">
      <dgm:prSet presAssocID="{B3DFA621-2382-4521-8EC0-385EB15747E7}" presName="node" presStyleLbl="node1" presStyleIdx="1" presStyleCnt="4" custScaleX="189088" custScaleY="93072" custRadScaleRad="117263" custRadScaleInc="1755">
        <dgm:presLayoutVars>
          <dgm:bulletEnabled val="1"/>
        </dgm:presLayoutVars>
      </dgm:prSet>
      <dgm:spPr/>
      <dgm:t>
        <a:bodyPr/>
        <a:lstStyle/>
        <a:p>
          <a:endParaRPr lang="en-US"/>
        </a:p>
      </dgm:t>
    </dgm:pt>
    <dgm:pt modelId="{E6106C9B-82DA-47FC-A09F-663BCF3DE6B2}" type="pres">
      <dgm:prSet presAssocID="{B3DFA621-2382-4521-8EC0-385EB15747E7}" presName="dummy" presStyleCnt="0"/>
      <dgm:spPr/>
    </dgm:pt>
    <dgm:pt modelId="{38AC2A48-B3AC-43EC-AA1C-864BAA72D175}" type="pres">
      <dgm:prSet presAssocID="{1D55D229-3ACA-4FE4-A0C2-FBC82588EFB9}" presName="sibTrans" presStyleLbl="sibTrans2D1" presStyleIdx="1" presStyleCnt="4" custLinFactNeighborX="13631" custLinFactNeighborY="8159"/>
      <dgm:spPr/>
      <dgm:t>
        <a:bodyPr/>
        <a:lstStyle/>
        <a:p>
          <a:endParaRPr lang="en-US"/>
        </a:p>
      </dgm:t>
    </dgm:pt>
    <dgm:pt modelId="{9385651D-CE28-45F7-8865-4D928338872C}" type="pres">
      <dgm:prSet presAssocID="{4DB6F00C-923E-44D4-B8AC-2C4780ABC42B}" presName="node" presStyleLbl="node1" presStyleIdx="2" presStyleCnt="4" custScaleX="178361">
        <dgm:presLayoutVars>
          <dgm:bulletEnabled val="1"/>
        </dgm:presLayoutVars>
      </dgm:prSet>
      <dgm:spPr/>
      <dgm:t>
        <a:bodyPr/>
        <a:lstStyle/>
        <a:p>
          <a:endParaRPr lang="en-US"/>
        </a:p>
      </dgm:t>
    </dgm:pt>
    <dgm:pt modelId="{D88BBFD0-9D73-4A3D-8DDD-3E32DEFEDC7D}" type="pres">
      <dgm:prSet presAssocID="{4DB6F00C-923E-44D4-B8AC-2C4780ABC42B}" presName="dummy" presStyleCnt="0"/>
      <dgm:spPr/>
    </dgm:pt>
    <dgm:pt modelId="{EFC5C7D2-2458-4002-9E67-5AB00D89B047}" type="pres">
      <dgm:prSet presAssocID="{E3BAA356-0E3F-4B22-929C-6EA11D81F3CB}" presName="sibTrans" presStyleLbl="sibTrans2D1" presStyleIdx="2" presStyleCnt="4" custLinFactNeighborX="-12352" custLinFactNeighborY="6034"/>
      <dgm:spPr/>
      <dgm:t>
        <a:bodyPr/>
        <a:lstStyle/>
        <a:p>
          <a:endParaRPr lang="en-US"/>
        </a:p>
      </dgm:t>
    </dgm:pt>
    <dgm:pt modelId="{7D9069ED-A92E-4A25-AAF4-A34B6EACC6EF}" type="pres">
      <dgm:prSet presAssocID="{617430D6-6136-4C0E-A3EF-45482A40B95D}" presName="node" presStyleLbl="node1" presStyleIdx="3" presStyleCnt="4" custScaleX="158933" custScaleY="95940" custRadScaleRad="102835" custRadScaleInc="-6249">
        <dgm:presLayoutVars>
          <dgm:bulletEnabled val="1"/>
        </dgm:presLayoutVars>
      </dgm:prSet>
      <dgm:spPr/>
      <dgm:t>
        <a:bodyPr/>
        <a:lstStyle/>
        <a:p>
          <a:endParaRPr lang="en-US"/>
        </a:p>
      </dgm:t>
    </dgm:pt>
    <dgm:pt modelId="{DE441B84-79BE-48D6-AA39-2A49447F5286}" type="pres">
      <dgm:prSet presAssocID="{617430D6-6136-4C0E-A3EF-45482A40B95D}" presName="dummy" presStyleCnt="0"/>
      <dgm:spPr/>
    </dgm:pt>
    <dgm:pt modelId="{C18212F0-5F26-47F9-8275-F86E94EEE5B3}" type="pres">
      <dgm:prSet presAssocID="{97FCC02B-836F-4B91-99B0-0818B789326A}" presName="sibTrans" presStyleLbl="sibTrans2D1" presStyleIdx="3" presStyleCnt="4" custScaleX="128909" custScaleY="104605"/>
      <dgm:spPr/>
      <dgm:t>
        <a:bodyPr/>
        <a:lstStyle/>
        <a:p>
          <a:endParaRPr lang="en-US"/>
        </a:p>
      </dgm:t>
    </dgm:pt>
  </dgm:ptLst>
  <dgm:cxnLst>
    <dgm:cxn modelId="{B01E212F-6142-4FA2-BB1A-1E98A05831D7}" type="presOf" srcId="{97FCC02B-836F-4B91-99B0-0818B789326A}" destId="{C18212F0-5F26-47F9-8275-F86E94EEE5B3}" srcOrd="0" destOrd="0" presId="urn:microsoft.com/office/officeart/2005/8/layout/radial6"/>
    <dgm:cxn modelId="{672D5872-1AFF-4B03-8963-574E8A71879B}" srcId="{505AE716-0785-4398-89CA-B37DB4E1AAC5}" destId="{B3DFA621-2382-4521-8EC0-385EB15747E7}" srcOrd="1" destOrd="0" parTransId="{BE87DCE9-990B-4AEA-9801-40688106CC46}" sibTransId="{1D55D229-3ACA-4FE4-A0C2-FBC82588EFB9}"/>
    <dgm:cxn modelId="{E88839A7-B6CA-4CA3-A826-9FE147E5EA69}" type="presOf" srcId="{E52AABFB-FFDE-4614-B215-F61F1B14FCF8}" destId="{7517CC6C-8E35-4B4B-BE59-716C26FCFA39}" srcOrd="0" destOrd="0" presId="urn:microsoft.com/office/officeart/2005/8/layout/radial6"/>
    <dgm:cxn modelId="{582B9DEC-F923-47F5-9479-01BC3F2BB66F}" type="presOf" srcId="{505AE716-0785-4398-89CA-B37DB4E1AAC5}" destId="{0CAC339A-FF4F-4AEA-BEE8-F56E751D3843}" srcOrd="0" destOrd="0" presId="urn:microsoft.com/office/officeart/2005/8/layout/radial6"/>
    <dgm:cxn modelId="{81D9FBB7-9F99-4718-B814-C3E95A4A8198}" type="presOf" srcId="{617430D6-6136-4C0E-A3EF-45482A40B95D}" destId="{7D9069ED-A92E-4A25-AAF4-A34B6EACC6EF}" srcOrd="0" destOrd="0" presId="urn:microsoft.com/office/officeart/2005/8/layout/radial6"/>
    <dgm:cxn modelId="{A992C8BB-09AB-419C-AF0B-CF60D3A49ECC}" srcId="{505AE716-0785-4398-89CA-B37DB4E1AAC5}" destId="{4DB6F00C-923E-44D4-B8AC-2C4780ABC42B}" srcOrd="2" destOrd="0" parTransId="{EC0B5FDF-3F75-44F8-B962-14EDD57ACEB9}" sibTransId="{E3BAA356-0E3F-4B22-929C-6EA11D81F3CB}"/>
    <dgm:cxn modelId="{6734EBA7-30D7-4B18-BB27-5FF2C92293D2}" srcId="{505AE716-0785-4398-89CA-B37DB4E1AAC5}" destId="{617430D6-6136-4C0E-A3EF-45482A40B95D}" srcOrd="3" destOrd="0" parTransId="{10AC648D-7E27-42E0-9E03-207DD9705E5B}" sibTransId="{97FCC02B-836F-4B91-99B0-0818B789326A}"/>
    <dgm:cxn modelId="{9FEC0168-5491-412A-8B8F-CBC210BE39EF}" srcId="{E52AABFB-FFDE-4614-B215-F61F1B14FCF8}" destId="{505AE716-0785-4398-89CA-B37DB4E1AAC5}" srcOrd="0" destOrd="0" parTransId="{D6BF9861-D403-4572-8F38-45CF8395ECB9}" sibTransId="{47B7585D-1AF3-4CAD-A6CF-C481DDB2EBD4}"/>
    <dgm:cxn modelId="{1939F8AC-4A7A-4510-949E-B2AA39764554}" type="presOf" srcId="{4DB6F00C-923E-44D4-B8AC-2C4780ABC42B}" destId="{9385651D-CE28-45F7-8865-4D928338872C}" srcOrd="0" destOrd="0" presId="urn:microsoft.com/office/officeart/2005/8/layout/radial6"/>
    <dgm:cxn modelId="{C3E5BE3F-930D-4F71-9B4A-BD0405A5585B}" type="presOf" srcId="{22C3EC10-D49F-4FBD-858C-24EBD6E7CFD6}" destId="{7D84E340-26FD-4EA2-856E-BAA54FCC58FA}" srcOrd="0" destOrd="0" presId="urn:microsoft.com/office/officeart/2005/8/layout/radial6"/>
    <dgm:cxn modelId="{9ABE0149-1572-4494-9D48-193DBD9A6042}" type="presOf" srcId="{1D55D229-3ACA-4FE4-A0C2-FBC82588EFB9}" destId="{38AC2A48-B3AC-43EC-AA1C-864BAA72D175}" srcOrd="0" destOrd="0" presId="urn:microsoft.com/office/officeart/2005/8/layout/radial6"/>
    <dgm:cxn modelId="{55FAC708-EC36-4BBA-B4BF-596CA3E28A2A}" type="presOf" srcId="{B3DFA621-2382-4521-8EC0-385EB15747E7}" destId="{B5184F74-E7CD-4225-9EC0-CCB40913259C}" srcOrd="0" destOrd="0" presId="urn:microsoft.com/office/officeart/2005/8/layout/radial6"/>
    <dgm:cxn modelId="{04FC384E-CF34-4D7D-947D-EB120523D9A3}" type="presOf" srcId="{E3BAA356-0E3F-4B22-929C-6EA11D81F3CB}" destId="{EFC5C7D2-2458-4002-9E67-5AB00D89B047}" srcOrd="0" destOrd="0" presId="urn:microsoft.com/office/officeart/2005/8/layout/radial6"/>
    <dgm:cxn modelId="{4F150CF5-6B70-4749-812A-6466BBFDB1FA}" type="presOf" srcId="{1A2E568A-F9E0-4C86-84B6-30199502959A}" destId="{9DDD6E70-7F85-4238-919A-40308A8D4EF7}" srcOrd="0" destOrd="0" presId="urn:microsoft.com/office/officeart/2005/8/layout/radial6"/>
    <dgm:cxn modelId="{88FA2580-BE28-428E-AA81-6F45494020C4}" srcId="{505AE716-0785-4398-89CA-B37DB4E1AAC5}" destId="{1A2E568A-F9E0-4C86-84B6-30199502959A}" srcOrd="0" destOrd="0" parTransId="{29E0BF54-8AC3-4770-80F7-8108486CD8FC}" sibTransId="{22C3EC10-D49F-4FBD-858C-24EBD6E7CFD6}"/>
    <dgm:cxn modelId="{B27789D3-FA44-4F3F-B893-FF23720DA9C5}" type="presParOf" srcId="{7517CC6C-8E35-4B4B-BE59-716C26FCFA39}" destId="{0CAC339A-FF4F-4AEA-BEE8-F56E751D3843}" srcOrd="0" destOrd="0" presId="urn:microsoft.com/office/officeart/2005/8/layout/radial6"/>
    <dgm:cxn modelId="{80E807FA-50C5-4D66-894D-3037051105CB}" type="presParOf" srcId="{7517CC6C-8E35-4B4B-BE59-716C26FCFA39}" destId="{9DDD6E70-7F85-4238-919A-40308A8D4EF7}" srcOrd="1" destOrd="0" presId="urn:microsoft.com/office/officeart/2005/8/layout/radial6"/>
    <dgm:cxn modelId="{4B65058F-CEC8-4E2F-AC4A-EBF318B960FB}" type="presParOf" srcId="{7517CC6C-8E35-4B4B-BE59-716C26FCFA39}" destId="{34D6F403-DF29-4334-B47B-9B2F22C32E05}" srcOrd="2" destOrd="0" presId="urn:microsoft.com/office/officeart/2005/8/layout/radial6"/>
    <dgm:cxn modelId="{7600F303-0291-491D-92C2-DB4AF377E6EF}" type="presParOf" srcId="{7517CC6C-8E35-4B4B-BE59-716C26FCFA39}" destId="{7D84E340-26FD-4EA2-856E-BAA54FCC58FA}" srcOrd="3" destOrd="0" presId="urn:microsoft.com/office/officeart/2005/8/layout/radial6"/>
    <dgm:cxn modelId="{56A54994-F342-4773-B81F-64C1B06B78D2}" type="presParOf" srcId="{7517CC6C-8E35-4B4B-BE59-716C26FCFA39}" destId="{B5184F74-E7CD-4225-9EC0-CCB40913259C}" srcOrd="4" destOrd="0" presId="urn:microsoft.com/office/officeart/2005/8/layout/radial6"/>
    <dgm:cxn modelId="{AC2C9F2C-F7C7-44AE-A23B-524A1F21C199}" type="presParOf" srcId="{7517CC6C-8E35-4B4B-BE59-716C26FCFA39}" destId="{E6106C9B-82DA-47FC-A09F-663BCF3DE6B2}" srcOrd="5" destOrd="0" presId="urn:microsoft.com/office/officeart/2005/8/layout/radial6"/>
    <dgm:cxn modelId="{4234523E-D9C2-44BB-B1EF-7E544A02367E}" type="presParOf" srcId="{7517CC6C-8E35-4B4B-BE59-716C26FCFA39}" destId="{38AC2A48-B3AC-43EC-AA1C-864BAA72D175}" srcOrd="6" destOrd="0" presId="urn:microsoft.com/office/officeart/2005/8/layout/radial6"/>
    <dgm:cxn modelId="{9B5793B1-7FEE-4C2A-ABA7-48DE55FED693}" type="presParOf" srcId="{7517CC6C-8E35-4B4B-BE59-716C26FCFA39}" destId="{9385651D-CE28-45F7-8865-4D928338872C}" srcOrd="7" destOrd="0" presId="urn:microsoft.com/office/officeart/2005/8/layout/radial6"/>
    <dgm:cxn modelId="{D32BA0E8-27AC-4553-93D9-B90582DB2F04}" type="presParOf" srcId="{7517CC6C-8E35-4B4B-BE59-716C26FCFA39}" destId="{D88BBFD0-9D73-4A3D-8DDD-3E32DEFEDC7D}" srcOrd="8" destOrd="0" presId="urn:microsoft.com/office/officeart/2005/8/layout/radial6"/>
    <dgm:cxn modelId="{EC560918-01DD-4800-81EE-503D1B35EBD9}" type="presParOf" srcId="{7517CC6C-8E35-4B4B-BE59-716C26FCFA39}" destId="{EFC5C7D2-2458-4002-9E67-5AB00D89B047}" srcOrd="9" destOrd="0" presId="urn:microsoft.com/office/officeart/2005/8/layout/radial6"/>
    <dgm:cxn modelId="{00F2BEFF-2E57-4246-AEC0-26272CA6BD9D}" type="presParOf" srcId="{7517CC6C-8E35-4B4B-BE59-716C26FCFA39}" destId="{7D9069ED-A92E-4A25-AAF4-A34B6EACC6EF}" srcOrd="10" destOrd="0" presId="urn:microsoft.com/office/officeart/2005/8/layout/radial6"/>
    <dgm:cxn modelId="{9C69CE16-040B-4020-922F-97D72D491D19}" type="presParOf" srcId="{7517CC6C-8E35-4B4B-BE59-716C26FCFA39}" destId="{DE441B84-79BE-48D6-AA39-2A49447F5286}" srcOrd="11" destOrd="0" presId="urn:microsoft.com/office/officeart/2005/8/layout/radial6"/>
    <dgm:cxn modelId="{89D5A1EF-51E0-488B-9DEE-AB0B4FD14A3E}" type="presParOf" srcId="{7517CC6C-8E35-4B4B-BE59-716C26FCFA39}" destId="{C18212F0-5F26-47F9-8275-F86E94EEE5B3}" srcOrd="12" destOrd="0" presId="urn:microsoft.com/office/officeart/2005/8/layout/radial6"/>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1DA098AE-EF79-4F0E-B4E9-A6AB26768125}">
      <dsp:nvSpPr>
        <dsp:cNvPr id="0" name=""/>
        <dsp:cNvSpPr/>
      </dsp:nvSpPr>
      <dsp:spPr>
        <a:xfrm>
          <a:off x="2252932" y="854150"/>
          <a:ext cx="125219" cy="515861"/>
        </a:xfrm>
        <a:custGeom>
          <a:avLst/>
          <a:gdLst/>
          <a:ahLst/>
          <a:cxnLst/>
          <a:rect l="0" t="0" r="0" b="0"/>
          <a:pathLst>
            <a:path>
              <a:moveTo>
                <a:pt x="125219" y="0"/>
              </a:moveTo>
              <a:lnTo>
                <a:pt x="125219" y="515861"/>
              </a:lnTo>
              <a:lnTo>
                <a:pt x="0" y="51586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0317A2-063A-4C2D-810C-F5C5C9B8A5CE}">
      <dsp:nvSpPr>
        <dsp:cNvPr id="0" name=""/>
        <dsp:cNvSpPr/>
      </dsp:nvSpPr>
      <dsp:spPr>
        <a:xfrm>
          <a:off x="2378152" y="854150"/>
          <a:ext cx="1720376" cy="1161469"/>
        </a:xfrm>
        <a:custGeom>
          <a:avLst/>
          <a:gdLst/>
          <a:ahLst/>
          <a:cxnLst/>
          <a:rect l="0" t="0" r="0" b="0"/>
          <a:pathLst>
            <a:path>
              <a:moveTo>
                <a:pt x="0" y="0"/>
              </a:moveTo>
              <a:lnTo>
                <a:pt x="0" y="1014102"/>
              </a:lnTo>
              <a:lnTo>
                <a:pt x="1720376" y="1014102"/>
              </a:lnTo>
              <a:lnTo>
                <a:pt x="1720376" y="116146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255DC97-E5AC-4648-B98B-4265A524917A}">
      <dsp:nvSpPr>
        <dsp:cNvPr id="0" name=""/>
        <dsp:cNvSpPr/>
      </dsp:nvSpPr>
      <dsp:spPr>
        <a:xfrm>
          <a:off x="2332432" y="854150"/>
          <a:ext cx="91440" cy="1161469"/>
        </a:xfrm>
        <a:custGeom>
          <a:avLst/>
          <a:gdLst/>
          <a:ahLst/>
          <a:cxnLst/>
          <a:rect l="0" t="0" r="0" b="0"/>
          <a:pathLst>
            <a:path>
              <a:moveTo>
                <a:pt x="45720" y="0"/>
              </a:moveTo>
              <a:lnTo>
                <a:pt x="45720" y="1014102"/>
              </a:lnTo>
              <a:lnTo>
                <a:pt x="67867" y="1014102"/>
              </a:lnTo>
              <a:lnTo>
                <a:pt x="67867" y="116146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56137C9-AA2F-48DA-A509-7B805F344ABA}">
      <dsp:nvSpPr>
        <dsp:cNvPr id="0" name=""/>
        <dsp:cNvSpPr/>
      </dsp:nvSpPr>
      <dsp:spPr>
        <a:xfrm>
          <a:off x="701747" y="854150"/>
          <a:ext cx="1676404" cy="1127049"/>
        </a:xfrm>
        <a:custGeom>
          <a:avLst/>
          <a:gdLst/>
          <a:ahLst/>
          <a:cxnLst/>
          <a:rect l="0" t="0" r="0" b="0"/>
          <a:pathLst>
            <a:path>
              <a:moveTo>
                <a:pt x="1676404" y="0"/>
              </a:moveTo>
              <a:lnTo>
                <a:pt x="1676404" y="979682"/>
              </a:lnTo>
              <a:lnTo>
                <a:pt x="0" y="979682"/>
              </a:lnTo>
              <a:lnTo>
                <a:pt x="0" y="112704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16294EC-AE2F-4B36-8211-A8D869D71177}">
      <dsp:nvSpPr>
        <dsp:cNvPr id="0" name=""/>
        <dsp:cNvSpPr/>
      </dsp:nvSpPr>
      <dsp:spPr>
        <a:xfrm>
          <a:off x="1676404" y="152402"/>
          <a:ext cx="1403495" cy="701747"/>
        </a:xfrm>
        <a:prstGeom prst="rect">
          <a:avLst/>
        </a:prstGeom>
        <a:solidFill>
          <a:schemeClr val="accent1">
            <a:hueOff val="0"/>
            <a:satOff val="0"/>
            <a:lumOff val="0"/>
            <a:alphaOff val="0"/>
          </a:schemeClr>
        </a:solidFill>
        <a:ln w="7620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Chief Nurse Executive</a:t>
          </a:r>
          <a:endParaRPr lang="en-US" sz="1700" kern="1200" dirty="0"/>
        </a:p>
      </dsp:txBody>
      <dsp:txXfrm>
        <a:off x="1676404" y="152402"/>
        <a:ext cx="1403495" cy="701747"/>
      </dsp:txXfrm>
    </dsp:sp>
    <dsp:sp modelId="{F64DD804-CA7C-48D2-AF2A-9238A8F58DC8}">
      <dsp:nvSpPr>
        <dsp:cNvPr id="0" name=""/>
        <dsp:cNvSpPr/>
      </dsp:nvSpPr>
      <dsp:spPr>
        <a:xfrm>
          <a:off x="0" y="1981199"/>
          <a:ext cx="1403495" cy="701747"/>
        </a:xfrm>
        <a:prstGeom prst="rect">
          <a:avLst/>
        </a:prstGeom>
        <a:solidFill>
          <a:schemeClr val="accent1">
            <a:hueOff val="0"/>
            <a:satOff val="0"/>
            <a:lumOff val="0"/>
            <a:alphaOff val="0"/>
          </a:schemeClr>
        </a:solidFill>
        <a:ln w="7620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Clinical Nurse Specialists</a:t>
          </a:r>
          <a:endParaRPr lang="en-US" sz="1700" kern="1200" dirty="0"/>
        </a:p>
      </dsp:txBody>
      <dsp:txXfrm>
        <a:off x="0" y="1981199"/>
        <a:ext cx="1403495" cy="701747"/>
      </dsp:txXfrm>
    </dsp:sp>
    <dsp:sp modelId="{F6A947C5-7D6B-426B-B75D-F73EFBF38168}">
      <dsp:nvSpPr>
        <dsp:cNvPr id="0" name=""/>
        <dsp:cNvSpPr/>
      </dsp:nvSpPr>
      <dsp:spPr>
        <a:xfrm>
          <a:off x="1698552" y="2015620"/>
          <a:ext cx="1403495" cy="701747"/>
        </a:xfrm>
        <a:prstGeom prst="rect">
          <a:avLst/>
        </a:prstGeom>
        <a:solidFill>
          <a:schemeClr val="accent1">
            <a:hueOff val="0"/>
            <a:satOff val="0"/>
            <a:lumOff val="0"/>
            <a:alphaOff val="0"/>
          </a:schemeClr>
        </a:solidFill>
        <a:ln w="7620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Clinical Nurse Specialist</a:t>
          </a:r>
          <a:endParaRPr lang="en-US" sz="1700" kern="1200" dirty="0"/>
        </a:p>
      </dsp:txBody>
      <dsp:txXfrm>
        <a:off x="1698552" y="2015620"/>
        <a:ext cx="1403495" cy="701747"/>
      </dsp:txXfrm>
    </dsp:sp>
    <dsp:sp modelId="{C34E06B8-DCDF-4E85-8E0F-739E446B6498}">
      <dsp:nvSpPr>
        <dsp:cNvPr id="0" name=""/>
        <dsp:cNvSpPr/>
      </dsp:nvSpPr>
      <dsp:spPr>
        <a:xfrm>
          <a:off x="3396781" y="2015620"/>
          <a:ext cx="1403495" cy="701747"/>
        </a:xfrm>
        <a:prstGeom prst="rect">
          <a:avLst/>
        </a:prstGeom>
        <a:solidFill>
          <a:schemeClr val="accent1">
            <a:hueOff val="0"/>
            <a:satOff val="0"/>
            <a:lumOff val="0"/>
            <a:alphaOff val="0"/>
          </a:schemeClr>
        </a:solidFill>
        <a:ln w="7620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Nursing Educator</a:t>
          </a:r>
          <a:endParaRPr lang="en-US" sz="1700" kern="1200" dirty="0"/>
        </a:p>
      </dsp:txBody>
      <dsp:txXfrm>
        <a:off x="3396781" y="2015620"/>
        <a:ext cx="1403495" cy="701747"/>
      </dsp:txXfrm>
    </dsp:sp>
    <dsp:sp modelId="{CA39EEE0-06FA-4FBA-B245-563909670A41}">
      <dsp:nvSpPr>
        <dsp:cNvPr id="0" name=""/>
        <dsp:cNvSpPr/>
      </dsp:nvSpPr>
      <dsp:spPr>
        <a:xfrm>
          <a:off x="849437" y="1019138"/>
          <a:ext cx="1403495" cy="701747"/>
        </a:xfrm>
        <a:prstGeom prst="rect">
          <a:avLst/>
        </a:prstGeom>
        <a:solidFill>
          <a:schemeClr val="accent1">
            <a:hueOff val="0"/>
            <a:satOff val="0"/>
            <a:lumOff val="0"/>
            <a:alphaOff val="0"/>
          </a:schemeClr>
        </a:solidFill>
        <a:ln w="7620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a:lnSpc>
              <a:spcPct val="90000"/>
            </a:lnSpc>
            <a:spcBef>
              <a:spcPct val="0"/>
            </a:spcBef>
            <a:spcAft>
              <a:spcPct val="35000"/>
            </a:spcAft>
          </a:pPr>
          <a:r>
            <a:rPr lang="en-US" sz="1700" kern="1200" dirty="0" smtClean="0"/>
            <a:t>Nurse Manager</a:t>
          </a:r>
          <a:endParaRPr lang="en-US" sz="1700" kern="1200" dirty="0"/>
        </a:p>
      </dsp:txBody>
      <dsp:txXfrm>
        <a:off x="849437" y="1019138"/>
        <a:ext cx="1403495" cy="701747"/>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779E485-CC9C-428D-9A2C-EDEDCF175D54}">
      <dsp:nvSpPr>
        <dsp:cNvPr id="0" name=""/>
        <dsp:cNvSpPr/>
      </dsp:nvSpPr>
      <dsp:spPr>
        <a:xfrm>
          <a:off x="2060864" y="185495"/>
          <a:ext cx="1115565" cy="555538"/>
        </a:xfrm>
        <a:prstGeom prst="roundRect">
          <a:avLst>
            <a:gd name="adj" fmla="val 10000"/>
          </a:avLst>
        </a:prstGeom>
        <a:solidFill>
          <a:schemeClr val="accent1">
            <a:hueOff val="0"/>
            <a:satOff val="0"/>
            <a:lumOff val="0"/>
            <a:alphaOff val="0"/>
          </a:schemeClr>
        </a:solidFill>
        <a:ln w="5715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1" kern="1200" dirty="0" smtClean="0">
              <a:solidFill>
                <a:schemeClr val="bg1"/>
              </a:solidFill>
              <a:effectLst>
                <a:glow rad="228600">
                  <a:schemeClr val="accent1">
                    <a:satMod val="175000"/>
                    <a:alpha val="40000"/>
                  </a:schemeClr>
                </a:glow>
              </a:effectLst>
            </a:rPr>
            <a:t>Charge</a:t>
          </a:r>
          <a:r>
            <a:rPr lang="en-US" sz="1600" b="1" kern="1200" dirty="0" smtClean="0">
              <a:solidFill>
                <a:schemeClr val="tx1"/>
              </a:solidFill>
              <a:effectLst>
                <a:glow rad="228600">
                  <a:schemeClr val="accent1">
                    <a:satMod val="175000"/>
                    <a:alpha val="40000"/>
                  </a:schemeClr>
                </a:glow>
              </a:effectLst>
            </a:rPr>
            <a:t> </a:t>
          </a:r>
          <a:r>
            <a:rPr lang="en-US" sz="1600" b="1" kern="1200" dirty="0" smtClean="0"/>
            <a:t>Nurses</a:t>
          </a:r>
          <a:endParaRPr lang="en-US" sz="1600" b="1" kern="1200" dirty="0">
            <a:solidFill>
              <a:schemeClr val="tx1"/>
            </a:solidFill>
            <a:effectLst>
              <a:glow rad="228600">
                <a:schemeClr val="accent1">
                  <a:satMod val="175000"/>
                  <a:alpha val="40000"/>
                </a:schemeClr>
              </a:glow>
            </a:effectLst>
          </a:endParaRPr>
        </a:p>
      </dsp:txBody>
      <dsp:txXfrm>
        <a:off x="2060864" y="185495"/>
        <a:ext cx="1115565" cy="555538"/>
      </dsp:txXfrm>
    </dsp:sp>
    <dsp:sp modelId="{4949849F-6CDE-4159-A1E6-128BB7E73A88}">
      <dsp:nvSpPr>
        <dsp:cNvPr id="0" name=""/>
        <dsp:cNvSpPr/>
      </dsp:nvSpPr>
      <dsp:spPr>
        <a:xfrm>
          <a:off x="1296576" y="741033"/>
          <a:ext cx="1322071" cy="286324"/>
        </a:xfrm>
        <a:custGeom>
          <a:avLst/>
          <a:gdLst/>
          <a:ahLst/>
          <a:cxnLst/>
          <a:rect l="0" t="0" r="0" b="0"/>
          <a:pathLst>
            <a:path>
              <a:moveTo>
                <a:pt x="1322071" y="0"/>
              </a:moveTo>
              <a:lnTo>
                <a:pt x="1322071" y="143162"/>
              </a:lnTo>
              <a:lnTo>
                <a:pt x="0" y="143162"/>
              </a:lnTo>
              <a:lnTo>
                <a:pt x="0" y="28632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E57BA1-E99A-46FB-B3D2-E50A734C75DC}">
      <dsp:nvSpPr>
        <dsp:cNvPr id="0" name=""/>
        <dsp:cNvSpPr/>
      </dsp:nvSpPr>
      <dsp:spPr>
        <a:xfrm>
          <a:off x="535145" y="1027357"/>
          <a:ext cx="1522860" cy="663268"/>
        </a:xfrm>
        <a:prstGeom prst="roundRect">
          <a:avLst>
            <a:gd name="adj" fmla="val 10000"/>
          </a:avLst>
        </a:prstGeom>
        <a:solidFill>
          <a:schemeClr val="accent1">
            <a:hueOff val="0"/>
            <a:satOff val="0"/>
            <a:lumOff val="0"/>
            <a:alphaOff val="0"/>
          </a:schemeClr>
        </a:solidFill>
        <a:ln w="5715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Staff Nurses (Circulators</a:t>
          </a:r>
          <a:r>
            <a:rPr lang="en-US" sz="1200" kern="1200" dirty="0" smtClean="0"/>
            <a:t>)</a:t>
          </a:r>
          <a:endParaRPr lang="en-US" sz="1200" kern="1200" dirty="0"/>
        </a:p>
      </dsp:txBody>
      <dsp:txXfrm>
        <a:off x="535145" y="1027357"/>
        <a:ext cx="1522860" cy="663268"/>
      </dsp:txXfrm>
    </dsp:sp>
    <dsp:sp modelId="{FF66A1F9-A3E7-494E-8B28-4867D4FF4439}">
      <dsp:nvSpPr>
        <dsp:cNvPr id="0" name=""/>
        <dsp:cNvSpPr/>
      </dsp:nvSpPr>
      <dsp:spPr>
        <a:xfrm>
          <a:off x="853948" y="1690625"/>
          <a:ext cx="442627" cy="387126"/>
        </a:xfrm>
        <a:custGeom>
          <a:avLst/>
          <a:gdLst/>
          <a:ahLst/>
          <a:cxnLst/>
          <a:rect l="0" t="0" r="0" b="0"/>
          <a:pathLst>
            <a:path>
              <a:moveTo>
                <a:pt x="442627" y="0"/>
              </a:moveTo>
              <a:lnTo>
                <a:pt x="442627" y="193563"/>
              </a:lnTo>
              <a:lnTo>
                <a:pt x="0" y="193563"/>
              </a:lnTo>
              <a:lnTo>
                <a:pt x="0" y="38712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DD99B52-68A7-406B-AAE6-07ED759409B7}">
      <dsp:nvSpPr>
        <dsp:cNvPr id="0" name=""/>
        <dsp:cNvSpPr/>
      </dsp:nvSpPr>
      <dsp:spPr>
        <a:xfrm>
          <a:off x="73318" y="2077752"/>
          <a:ext cx="1561259" cy="555538"/>
        </a:xfrm>
        <a:prstGeom prst="roundRect">
          <a:avLst>
            <a:gd name="adj" fmla="val 10000"/>
          </a:avLst>
        </a:prstGeom>
        <a:solidFill>
          <a:schemeClr val="accent1">
            <a:hueOff val="0"/>
            <a:satOff val="0"/>
            <a:lumOff val="0"/>
            <a:alphaOff val="0"/>
          </a:schemeClr>
        </a:solidFill>
        <a:ln w="5715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Surgical Technologists</a:t>
          </a:r>
          <a:endParaRPr lang="en-US" sz="1400" b="1" kern="1200" dirty="0"/>
        </a:p>
      </dsp:txBody>
      <dsp:txXfrm>
        <a:off x="73318" y="2077752"/>
        <a:ext cx="1561259" cy="555538"/>
      </dsp:txXfrm>
    </dsp:sp>
    <dsp:sp modelId="{4177DE50-9801-4068-9EEA-E644A615597D}">
      <dsp:nvSpPr>
        <dsp:cNvPr id="0" name=""/>
        <dsp:cNvSpPr/>
      </dsp:nvSpPr>
      <dsp:spPr>
        <a:xfrm>
          <a:off x="1296576" y="1690625"/>
          <a:ext cx="1186283" cy="348916"/>
        </a:xfrm>
        <a:custGeom>
          <a:avLst/>
          <a:gdLst/>
          <a:ahLst/>
          <a:cxnLst/>
          <a:rect l="0" t="0" r="0" b="0"/>
          <a:pathLst>
            <a:path>
              <a:moveTo>
                <a:pt x="0" y="0"/>
              </a:moveTo>
              <a:lnTo>
                <a:pt x="0" y="174458"/>
              </a:lnTo>
              <a:lnTo>
                <a:pt x="1186283" y="174458"/>
              </a:lnTo>
              <a:lnTo>
                <a:pt x="1186283" y="34891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DD0C530-41CD-4B16-9A76-D8B94B761D6E}">
      <dsp:nvSpPr>
        <dsp:cNvPr id="0" name=""/>
        <dsp:cNvSpPr/>
      </dsp:nvSpPr>
      <dsp:spPr>
        <a:xfrm>
          <a:off x="1857837" y="2039542"/>
          <a:ext cx="1250044" cy="621880"/>
        </a:xfrm>
        <a:prstGeom prst="roundRect">
          <a:avLst>
            <a:gd name="adj" fmla="val 10000"/>
          </a:avLst>
        </a:prstGeom>
        <a:solidFill>
          <a:schemeClr val="accent1">
            <a:hueOff val="0"/>
            <a:satOff val="0"/>
            <a:lumOff val="0"/>
            <a:alphaOff val="0"/>
          </a:schemeClr>
        </a:solidFill>
        <a:ln w="5715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Patient Support Technicians</a:t>
          </a:r>
          <a:endParaRPr lang="en-US" sz="1400" b="1" kern="1200" dirty="0"/>
        </a:p>
      </dsp:txBody>
      <dsp:txXfrm>
        <a:off x="1857837" y="2039542"/>
        <a:ext cx="1250044" cy="621880"/>
      </dsp:txXfrm>
    </dsp:sp>
    <dsp:sp modelId="{7FC0CD3C-8B38-420A-99BC-77FB5BBF6FDF}">
      <dsp:nvSpPr>
        <dsp:cNvPr id="0" name=""/>
        <dsp:cNvSpPr/>
      </dsp:nvSpPr>
      <dsp:spPr>
        <a:xfrm>
          <a:off x="2618647" y="741033"/>
          <a:ext cx="1406672" cy="301035"/>
        </a:xfrm>
        <a:custGeom>
          <a:avLst/>
          <a:gdLst/>
          <a:ahLst/>
          <a:cxnLst/>
          <a:rect l="0" t="0" r="0" b="0"/>
          <a:pathLst>
            <a:path>
              <a:moveTo>
                <a:pt x="0" y="0"/>
              </a:moveTo>
              <a:lnTo>
                <a:pt x="0" y="150517"/>
              </a:lnTo>
              <a:lnTo>
                <a:pt x="1406672" y="150517"/>
              </a:lnTo>
              <a:lnTo>
                <a:pt x="1406672" y="301035"/>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3E3719-7E5A-47FD-A729-154BA5AFCCB3}">
      <dsp:nvSpPr>
        <dsp:cNvPr id="0" name=""/>
        <dsp:cNvSpPr/>
      </dsp:nvSpPr>
      <dsp:spPr>
        <a:xfrm>
          <a:off x="3261710" y="1042068"/>
          <a:ext cx="1527218" cy="631958"/>
        </a:xfrm>
        <a:prstGeom prst="roundRect">
          <a:avLst>
            <a:gd name="adj" fmla="val 10000"/>
          </a:avLst>
        </a:prstGeom>
        <a:solidFill>
          <a:schemeClr val="accent1">
            <a:hueOff val="0"/>
            <a:satOff val="0"/>
            <a:lumOff val="0"/>
            <a:alphaOff val="0"/>
          </a:schemeClr>
        </a:solidFill>
        <a:ln w="5715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Staff Nurses (Team Leaders</a:t>
          </a:r>
          <a:r>
            <a:rPr lang="en-US" sz="1300" kern="1200" dirty="0" smtClean="0"/>
            <a:t>) </a:t>
          </a:r>
          <a:endParaRPr lang="en-US" sz="1300" kern="1200" dirty="0"/>
        </a:p>
      </dsp:txBody>
      <dsp:txXfrm>
        <a:off x="3261710" y="1042068"/>
        <a:ext cx="1527218" cy="631958"/>
      </dsp:txXfrm>
    </dsp:sp>
    <dsp:sp modelId="{D2DDD118-3384-4E87-819A-4218E9A67E95}">
      <dsp:nvSpPr>
        <dsp:cNvPr id="0" name=""/>
        <dsp:cNvSpPr/>
      </dsp:nvSpPr>
      <dsp:spPr>
        <a:xfrm>
          <a:off x="3951942" y="1674026"/>
          <a:ext cx="91440" cy="383376"/>
        </a:xfrm>
        <a:custGeom>
          <a:avLst/>
          <a:gdLst/>
          <a:ahLst/>
          <a:cxnLst/>
          <a:rect l="0" t="0" r="0" b="0"/>
          <a:pathLst>
            <a:path>
              <a:moveTo>
                <a:pt x="73377" y="0"/>
              </a:moveTo>
              <a:lnTo>
                <a:pt x="73377" y="191688"/>
              </a:lnTo>
              <a:lnTo>
                <a:pt x="45720" y="191688"/>
              </a:lnTo>
              <a:lnTo>
                <a:pt x="45720" y="383376"/>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1C0D1D8-DA3D-4F84-9997-529BF37FDA74}">
      <dsp:nvSpPr>
        <dsp:cNvPr id="0" name=""/>
        <dsp:cNvSpPr/>
      </dsp:nvSpPr>
      <dsp:spPr>
        <a:xfrm>
          <a:off x="3276601" y="2057403"/>
          <a:ext cx="1442121" cy="555538"/>
        </a:xfrm>
        <a:prstGeom prst="roundRect">
          <a:avLst>
            <a:gd name="adj" fmla="val 10000"/>
          </a:avLst>
        </a:prstGeom>
        <a:solidFill>
          <a:schemeClr val="accent1">
            <a:hueOff val="0"/>
            <a:satOff val="0"/>
            <a:lumOff val="0"/>
            <a:alphaOff val="0"/>
          </a:schemeClr>
        </a:solidFill>
        <a:ln w="57150" cap="flat" cmpd="sng" algn="ctr">
          <a:solidFill>
            <a:srgbClr val="00206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US" sz="1400" b="1" kern="1200" dirty="0" smtClean="0"/>
            <a:t>Anesthesia Technicians</a:t>
          </a:r>
          <a:endParaRPr lang="en-US" sz="1400" b="1" kern="1200" dirty="0"/>
        </a:p>
      </dsp:txBody>
      <dsp:txXfrm>
        <a:off x="3276601" y="2057403"/>
        <a:ext cx="1442121" cy="555538"/>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90FE7C-116B-4DB6-A33B-5BD45B760024}" type="datetimeFigureOut">
              <a:rPr lang="en-US" smtClean="0"/>
              <a:pPr/>
              <a:t>7/25/2010</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7DB8EE-0CBA-4EA5-8474-FC9E54451670}"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C7DB8EE-0CBA-4EA5-8474-FC9E54451670}" type="slidenum">
              <a:rPr lang="en-US" smtClean="0"/>
              <a:pPr/>
              <a:t>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F9CA0036-D4DB-4E5F-AEC6-6C6490CE0F08}" type="datetimeFigureOut">
              <a:rPr lang="en-US" smtClean="0"/>
              <a:pPr/>
              <a:t>7/25/2010</a:t>
            </a:fld>
            <a:endParaRPr lang="en-US" dirty="0"/>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dirty="0"/>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C66BDAB2-27F2-4AFA-8387-E716EDBA4C50}"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F9CA0036-D4DB-4E5F-AEC6-6C6490CE0F08}" type="datetimeFigureOut">
              <a:rPr lang="en-US" smtClean="0"/>
              <a:pPr/>
              <a:t>7/25/2010</a:t>
            </a:fld>
            <a:endParaRPr lang="en-US" dirty="0"/>
          </a:p>
        </p:txBody>
      </p:sp>
      <p:sp>
        <p:nvSpPr>
          <p:cNvPr id="9" name="Slide Number Placeholder 8"/>
          <p:cNvSpPr>
            <a:spLocks noGrp="1"/>
          </p:cNvSpPr>
          <p:nvPr>
            <p:ph type="sldNum" sz="quarter" idx="15"/>
          </p:nvPr>
        </p:nvSpPr>
        <p:spPr/>
        <p:txBody>
          <a:bodyPr rtlCol="0"/>
          <a:lstStyle/>
          <a:p>
            <a:fld id="{C66BDAB2-27F2-4AFA-8387-E716EDBA4C50}" type="slidenum">
              <a:rPr lang="en-US" smtClean="0"/>
              <a:pPr/>
              <a:t>‹#›</a:t>
            </a:fld>
            <a:endParaRPr lang="en-US" dirty="0"/>
          </a:p>
        </p:txBody>
      </p:sp>
      <p:sp>
        <p:nvSpPr>
          <p:cNvPr id="10" name="Footer Placeholder 9"/>
          <p:cNvSpPr>
            <a:spLocks noGrp="1"/>
          </p:cNvSpPr>
          <p:nvPr>
            <p:ph type="ftr" sz="quarter" idx="16"/>
          </p:nvPr>
        </p:nvSpPr>
        <p:spPr/>
        <p:txBody>
          <a:bodyPr rtlCol="0"/>
          <a:lstStyle/>
          <a:p>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F9CA0036-D4DB-4E5F-AEC6-6C6490CE0F08}" type="datetimeFigureOut">
              <a:rPr lang="en-US" smtClean="0"/>
              <a:pPr/>
              <a:t>7/25/2010</a:t>
            </a:fld>
            <a:endParaRPr lang="en-US" dirty="0"/>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dirty="0"/>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6" name="Slide Number Placeholder 5"/>
          <p:cNvSpPr>
            <a:spLocks noGrp="1"/>
          </p:cNvSpPr>
          <p:nvPr>
            <p:ph type="sldNum" sz="quarter" idx="12"/>
          </p:nvPr>
        </p:nvSpPr>
        <p:spPr bwMode="auto">
          <a:xfrm>
            <a:off x="1340616" y="4928702"/>
            <a:ext cx="609600" cy="517524"/>
          </a:xfrm>
        </p:spPr>
        <p:txBody>
          <a:bodyPr/>
          <a:lstStyle/>
          <a:p>
            <a:fld id="{C66BDAB2-27F2-4AFA-8387-E716EDBA4C50}"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F9CA0036-D4DB-4E5F-AEC6-6C6490CE0F08}" type="datetimeFigureOut">
              <a:rPr lang="en-US" smtClean="0"/>
              <a:pPr/>
              <a:t>7/25/2010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66BDAB2-27F2-4AFA-8387-E716EDBA4C50}" type="slidenum">
              <a:rPr lang="en-US" smtClean="0"/>
              <a:pPr/>
              <a:t>‹#›</a:t>
            </a:fld>
            <a:endParaRPr lang="en-US" dirty="0"/>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9CA0036-D4DB-4E5F-AEC6-6C6490CE0F08}" type="datetimeFigureOut">
              <a:rPr lang="en-US" smtClean="0"/>
              <a:pPr/>
              <a:t>7/25/2010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66BDAB2-27F2-4AFA-8387-E716EDBA4C50}" type="slidenum">
              <a:rPr lang="en-US" smtClean="0"/>
              <a:pPr/>
              <a:t>‹#›</a:t>
            </a:fld>
            <a:endParaRPr lang="en-US" dirty="0"/>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F9CA0036-D4DB-4E5F-AEC6-6C6490CE0F08}" type="datetimeFigureOut">
              <a:rPr lang="en-US" smtClean="0"/>
              <a:pPr/>
              <a:t>7/25/2010</a:t>
            </a:fld>
            <a:endParaRPr lang="en-US" dirty="0"/>
          </a:p>
        </p:txBody>
      </p:sp>
      <p:sp>
        <p:nvSpPr>
          <p:cNvPr id="7" name="Slide Number Placeholder 6"/>
          <p:cNvSpPr>
            <a:spLocks noGrp="1"/>
          </p:cNvSpPr>
          <p:nvPr>
            <p:ph type="sldNum" sz="quarter" idx="11"/>
          </p:nvPr>
        </p:nvSpPr>
        <p:spPr/>
        <p:txBody>
          <a:bodyPr rtlCol="0"/>
          <a:lstStyle/>
          <a:p>
            <a:fld id="{C66BDAB2-27F2-4AFA-8387-E716EDBA4C50}" type="slidenum">
              <a:rPr lang="en-US" smtClean="0"/>
              <a:pPr/>
              <a:t>‹#›</a:t>
            </a:fld>
            <a:endParaRPr lang="en-US" dirty="0"/>
          </a:p>
        </p:txBody>
      </p:sp>
      <p:sp>
        <p:nvSpPr>
          <p:cNvPr id="8" name="Footer Placeholder 7"/>
          <p:cNvSpPr>
            <a:spLocks noGrp="1"/>
          </p:cNvSpPr>
          <p:nvPr>
            <p:ph type="ftr" sz="quarter" idx="12"/>
          </p:nvPr>
        </p:nvSpPr>
        <p:spPr/>
        <p:txBody>
          <a:bodyPr rtlCol="0"/>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CA0036-D4DB-4E5F-AEC6-6C6490CE0F08}" type="datetimeFigureOut">
              <a:rPr lang="en-US" smtClean="0"/>
              <a:pPr/>
              <a:t>7/25/2010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66BDAB2-27F2-4AFA-8387-E716EDBA4C50}"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F9CA0036-D4DB-4E5F-AEC6-6C6490CE0F08}" type="datetimeFigureOut">
              <a:rPr lang="en-US" smtClean="0"/>
              <a:pPr/>
              <a:t>7/25/2010</a:t>
            </a:fld>
            <a:endParaRPr lang="en-US" dirty="0"/>
          </a:p>
        </p:txBody>
      </p:sp>
      <p:sp>
        <p:nvSpPr>
          <p:cNvPr id="22" name="Slide Number Placeholder 21"/>
          <p:cNvSpPr>
            <a:spLocks noGrp="1"/>
          </p:cNvSpPr>
          <p:nvPr>
            <p:ph type="sldNum" sz="quarter" idx="15"/>
          </p:nvPr>
        </p:nvSpPr>
        <p:spPr/>
        <p:txBody>
          <a:bodyPr rtlCol="0"/>
          <a:lstStyle/>
          <a:p>
            <a:fld id="{C66BDAB2-27F2-4AFA-8387-E716EDBA4C50}" type="slidenum">
              <a:rPr lang="en-US" smtClean="0"/>
              <a:pPr/>
              <a:t>‹#›</a:t>
            </a:fld>
            <a:endParaRPr lang="en-US" dirty="0"/>
          </a:p>
        </p:txBody>
      </p:sp>
      <p:sp>
        <p:nvSpPr>
          <p:cNvPr id="23" name="Footer Placeholder 22"/>
          <p:cNvSpPr>
            <a:spLocks noGrp="1"/>
          </p:cNvSpPr>
          <p:nvPr>
            <p:ph type="ftr" sz="quarter" idx="16"/>
          </p:nvPr>
        </p:nvSpPr>
        <p:spPr/>
        <p:txBody>
          <a:bodyPr rtlCol="0"/>
          <a:lstStyle/>
          <a:p>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dirty="0"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F9CA0036-D4DB-4E5F-AEC6-6C6490CE0F08}" type="datetimeFigureOut">
              <a:rPr lang="en-US" smtClean="0"/>
              <a:pPr/>
              <a:t>7/25/2010</a:t>
            </a:fld>
            <a:endParaRPr lang="en-US" dirty="0"/>
          </a:p>
        </p:txBody>
      </p:sp>
      <p:sp>
        <p:nvSpPr>
          <p:cNvPr id="18" name="Slide Number Placeholder 17"/>
          <p:cNvSpPr>
            <a:spLocks noGrp="1"/>
          </p:cNvSpPr>
          <p:nvPr>
            <p:ph type="sldNum" sz="quarter" idx="11"/>
          </p:nvPr>
        </p:nvSpPr>
        <p:spPr/>
        <p:txBody>
          <a:bodyPr rtlCol="0"/>
          <a:lstStyle/>
          <a:p>
            <a:fld id="{C66BDAB2-27F2-4AFA-8387-E716EDBA4C50}" type="slidenum">
              <a:rPr lang="en-US" smtClean="0"/>
              <a:pPr/>
              <a:t>‹#›</a:t>
            </a:fld>
            <a:endParaRPr lang="en-US" dirty="0"/>
          </a:p>
        </p:txBody>
      </p:sp>
      <p:sp>
        <p:nvSpPr>
          <p:cNvPr id="21" name="Footer Placeholder 20"/>
          <p:cNvSpPr>
            <a:spLocks noGrp="1"/>
          </p:cNvSpPr>
          <p:nvPr>
            <p:ph type="ftr" sz="quarter" idx="12"/>
          </p:nvPr>
        </p:nvSpPr>
        <p:spPr/>
        <p:txBody>
          <a:bodyPr rtlCol="0"/>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CA0036-D4DB-4E5F-AEC6-6C6490CE0F08}" type="datetimeFigureOut">
              <a:rPr lang="en-US" smtClean="0"/>
              <a:pPr/>
              <a:t>7/25/2010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6BDAB2-27F2-4AFA-8387-E716EDBA4C50}"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9CA0036-D4DB-4E5F-AEC6-6C6490CE0F08}" type="datetimeFigureOut">
              <a:rPr lang="en-US" smtClean="0"/>
              <a:pPr/>
              <a:t>7/25/2010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66BDAB2-27F2-4AFA-8387-E716EDBA4C50}"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F9CA0036-D4DB-4E5F-AEC6-6C6490CE0F08}" type="datetimeFigureOut">
              <a:rPr lang="en-US" smtClean="0"/>
              <a:pPr/>
              <a:t>7/25/2010</a:t>
            </a:fld>
            <a:endParaRPr lang="en-US" dirty="0"/>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dirty="0"/>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66BDAB2-27F2-4AFA-8387-E716EDBA4C50}"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7.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2.xml"/><Relationship Id="rId1" Type="http://schemas.openxmlformats.org/officeDocument/2006/relationships/video" Target="file:///C:\Users\Public\Videos\Sample%20Videos\Wildlife.wmv" TargetMode="External"/><Relationship Id="rId6" Type="http://schemas.openxmlformats.org/officeDocument/2006/relationships/hyperlink" Target="http://www.yahoo.com/" TargetMode="External"/><Relationship Id="rId5" Type="http://schemas.openxmlformats.org/officeDocument/2006/relationships/hyperlink" Target="http://www.hfma.org/publications/revenuecycle_newsletter/exclusives/RCS_WebEx0109.htm" TargetMode="External"/><Relationship Id="rId4" Type="http://schemas.openxmlformats.org/officeDocument/2006/relationships/hyperlink" Target="http://www.nursecredentialing.org/Magnet/ApplicationProcess/ApplicationFees.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hospital.jpg"/>
          <p:cNvPicPr>
            <a:picLocks noChangeAspect="1"/>
          </p:cNvPicPr>
          <p:nvPr/>
        </p:nvPicPr>
        <p:blipFill>
          <a:blip r:embed="rId3" cstate="print"/>
          <a:stretch>
            <a:fillRect/>
          </a:stretch>
        </p:blipFill>
        <p:spPr>
          <a:xfrm>
            <a:off x="1676400" y="152400"/>
            <a:ext cx="5486400" cy="3505200"/>
          </a:xfrm>
          <a:prstGeom prst="rect">
            <a:avLst/>
          </a:prstGeom>
          <a:effectLst>
            <a:softEdge rad="317500"/>
          </a:effectLst>
        </p:spPr>
      </p:pic>
      <p:sp>
        <p:nvSpPr>
          <p:cNvPr id="2" name="Title 1"/>
          <p:cNvSpPr>
            <a:spLocks noGrp="1"/>
          </p:cNvSpPr>
          <p:nvPr>
            <p:ph type="ctrTitle"/>
          </p:nvPr>
        </p:nvSpPr>
        <p:spPr>
          <a:xfrm>
            <a:off x="1905000" y="3810000"/>
            <a:ext cx="7010400" cy="1905000"/>
          </a:xfrm>
        </p:spPr>
        <p:txBody>
          <a:bodyPr>
            <a:normAutofit fontScale="90000"/>
          </a:bodyPr>
          <a:lstStyle/>
          <a:p>
            <a:pPr algn="ctr"/>
            <a:r>
              <a:rPr lang="en-US" sz="4000" b="1" dirty="0" smtClean="0">
                <a:ln w="12700">
                  <a:solidFill>
                    <a:schemeClr val="tx1"/>
                  </a:solidFill>
                </a:ln>
                <a:solidFill>
                  <a:schemeClr val="accent6">
                    <a:lumMod val="75000"/>
                  </a:schemeClr>
                </a:solidFill>
                <a:effectLst>
                  <a:outerShdw blurRad="50800" dist="38100" dir="10800000" algn="r" rotWithShape="0">
                    <a:prstClr val="black">
                      <a:alpha val="40000"/>
                    </a:prstClr>
                  </a:outerShdw>
                </a:effectLst>
              </a:rPr>
              <a:t>Quality Innovations Hospital</a:t>
            </a:r>
            <a:br>
              <a:rPr lang="en-US" sz="4000" b="1" dirty="0" smtClean="0">
                <a:ln w="12700">
                  <a:solidFill>
                    <a:schemeClr val="tx1"/>
                  </a:solidFill>
                </a:ln>
                <a:solidFill>
                  <a:schemeClr val="accent6">
                    <a:lumMod val="75000"/>
                  </a:schemeClr>
                </a:solidFill>
                <a:effectLst>
                  <a:outerShdw blurRad="50800" dist="38100" dir="10800000" algn="r" rotWithShape="0">
                    <a:prstClr val="black">
                      <a:alpha val="40000"/>
                    </a:prstClr>
                  </a:outerShdw>
                </a:effectLst>
              </a:rPr>
            </a:br>
            <a:r>
              <a:rPr lang="en-US" sz="4000" b="1" dirty="0" smtClean="0">
                <a:ln w="12700">
                  <a:solidFill>
                    <a:schemeClr val="tx1"/>
                  </a:solidFill>
                </a:ln>
                <a:solidFill>
                  <a:schemeClr val="accent6">
                    <a:lumMod val="75000"/>
                  </a:schemeClr>
                </a:solidFill>
                <a:effectLst>
                  <a:outerShdw blurRad="50800" dist="38100" dir="10800000" algn="r" rotWithShape="0">
                    <a:prstClr val="black">
                      <a:alpha val="40000"/>
                    </a:prstClr>
                  </a:outerShdw>
                </a:effectLst>
              </a:rPr>
              <a:t>Surgical Services</a:t>
            </a:r>
            <a:r>
              <a:rPr lang="en-US" dirty="0" smtClean="0">
                <a:effectLst>
                  <a:outerShdw blurRad="50800" dist="38100" dir="10800000" algn="r" rotWithShape="0">
                    <a:prstClr val="black">
                      <a:alpha val="40000"/>
                    </a:prstClr>
                  </a:outerShdw>
                </a:effectLst>
              </a:rPr>
              <a:t/>
            </a:r>
            <a:br>
              <a:rPr lang="en-US" dirty="0" smtClean="0">
                <a:effectLst>
                  <a:outerShdw blurRad="50800" dist="38100" dir="10800000" algn="r" rotWithShape="0">
                    <a:prstClr val="black">
                      <a:alpha val="40000"/>
                    </a:prstClr>
                  </a:outerShdw>
                </a:effectLst>
              </a:rPr>
            </a:br>
            <a:endParaRPr lang="en-US" dirty="0">
              <a:effectLst>
                <a:outerShdw blurRad="50800" dist="38100" dir="10800000" algn="r" rotWithShape="0">
                  <a:prstClr val="black">
                    <a:alpha val="40000"/>
                  </a:prstClr>
                </a:outerShdw>
              </a:effectLst>
            </a:endParaRPr>
          </a:p>
        </p:txBody>
      </p:sp>
    </p:spTree>
  </p:cSld>
  <p:clrMapOvr>
    <a:masterClrMapping/>
  </p:clrMapOvr>
  <p:transition spd="slow">
    <p:strips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Lighthouse.jpg"/>
          <p:cNvPicPr>
            <a:picLocks noChangeAspect="1"/>
          </p:cNvPicPr>
          <p:nvPr/>
        </p:nvPicPr>
        <p:blipFill>
          <a:blip r:embed="rId2" cstate="print"/>
          <a:stretch>
            <a:fillRect/>
          </a:stretch>
        </p:blipFill>
        <p:spPr>
          <a:xfrm>
            <a:off x="304800" y="228600"/>
            <a:ext cx="8382000" cy="6324600"/>
          </a:xfrm>
          <a:prstGeom prst="rect">
            <a:avLst/>
          </a:prstGeom>
          <a:effectLst>
            <a:innerShdw blurRad="114300">
              <a:prstClr val="black"/>
            </a:innerShdw>
            <a:softEdge rad="635000"/>
          </a:effectLst>
        </p:spPr>
      </p:pic>
      <p:sp>
        <p:nvSpPr>
          <p:cNvPr id="6" name="Content Placeholder 5"/>
          <p:cNvSpPr>
            <a:spLocks noGrp="1"/>
          </p:cNvSpPr>
          <p:nvPr>
            <p:ph sz="quarter" idx="1"/>
          </p:nvPr>
        </p:nvSpPr>
        <p:spPr>
          <a:xfrm>
            <a:off x="533400" y="2895600"/>
            <a:ext cx="7467600" cy="3581400"/>
          </a:xfrm>
        </p:spPr>
        <p:txBody>
          <a:bodyPr>
            <a:normAutofit/>
          </a:bodyPr>
          <a:lstStyle/>
          <a:p>
            <a:r>
              <a:rPr lang="en-US" dirty="0" smtClean="0">
                <a:ln w="18415" cmpd="sng">
                  <a:solidFill>
                    <a:srgbClr val="FFFFFF"/>
                  </a:solidFill>
                  <a:prstDash val="solid"/>
                </a:ln>
                <a:solidFill>
                  <a:srgbClr val="FFFFFF"/>
                </a:solidFill>
                <a:effectLst>
                  <a:glow rad="228600">
                    <a:schemeClr val="accent1">
                      <a:satMod val="175000"/>
                      <a:alpha val="40000"/>
                    </a:schemeClr>
                  </a:glow>
                  <a:outerShdw blurRad="63500" dir="3600000" algn="tl" rotWithShape="0">
                    <a:srgbClr val="000000">
                      <a:alpha val="70000"/>
                    </a:srgbClr>
                  </a:outerShdw>
                </a:effectLst>
              </a:rPr>
              <a:t>A  700 bed (25  Suite O.R.) teaching hospital with Magnet status</a:t>
            </a:r>
          </a:p>
          <a:p>
            <a:r>
              <a:rPr lang="en-US" dirty="0" smtClean="0">
                <a:ln w="18415" cmpd="sng">
                  <a:solidFill>
                    <a:srgbClr val="FFFFFF"/>
                  </a:solidFill>
                  <a:prstDash val="solid"/>
                </a:ln>
                <a:solidFill>
                  <a:srgbClr val="FFFFFF"/>
                </a:solidFill>
                <a:effectLst>
                  <a:glow rad="228600">
                    <a:schemeClr val="accent1">
                      <a:satMod val="175000"/>
                      <a:alpha val="40000"/>
                    </a:schemeClr>
                  </a:glow>
                  <a:outerShdw blurRad="63500" dir="3600000" algn="tl" rotWithShape="0">
                    <a:srgbClr val="000000">
                      <a:alpha val="70000"/>
                    </a:srgbClr>
                  </a:outerShdw>
                </a:effectLst>
              </a:rPr>
              <a:t>Advanced, visionary, progressive, evidence based practice</a:t>
            </a:r>
          </a:p>
          <a:p>
            <a:r>
              <a:rPr lang="en-US" dirty="0" smtClean="0">
                <a:ln w="18415" cmpd="sng">
                  <a:solidFill>
                    <a:srgbClr val="FFFFFF"/>
                  </a:solidFill>
                  <a:prstDash val="solid"/>
                </a:ln>
                <a:solidFill>
                  <a:srgbClr val="FFFFFF"/>
                </a:solidFill>
                <a:effectLst>
                  <a:glow rad="228600">
                    <a:schemeClr val="accent1">
                      <a:satMod val="175000"/>
                      <a:alpha val="40000"/>
                    </a:schemeClr>
                  </a:glow>
                  <a:outerShdw blurRad="63500" dir="3600000" algn="tl" rotWithShape="0">
                    <a:srgbClr val="000000">
                      <a:alpha val="70000"/>
                    </a:srgbClr>
                  </a:outerShdw>
                </a:effectLst>
              </a:rPr>
              <a:t>Holistic, quality, patient &amp; family centered care</a:t>
            </a:r>
          </a:p>
          <a:p>
            <a:r>
              <a:rPr lang="en-US" dirty="0" smtClean="0">
                <a:ln w="18415" cmpd="sng">
                  <a:solidFill>
                    <a:srgbClr val="FFFFFF"/>
                  </a:solidFill>
                  <a:prstDash val="solid"/>
                </a:ln>
                <a:solidFill>
                  <a:srgbClr val="FFFFFF"/>
                </a:solidFill>
                <a:effectLst>
                  <a:glow rad="228600">
                    <a:schemeClr val="accent1">
                      <a:satMod val="175000"/>
                      <a:alpha val="40000"/>
                    </a:schemeClr>
                  </a:glow>
                  <a:outerShdw blurRad="63500" dir="3600000" algn="tl" rotWithShape="0">
                    <a:srgbClr val="000000">
                      <a:alpha val="70000"/>
                    </a:srgbClr>
                  </a:outerShdw>
                </a:effectLst>
              </a:rPr>
              <a:t>Collaboration throughout all units to preserve continuity of care</a:t>
            </a:r>
          </a:p>
          <a:p>
            <a:endParaRPr lang="en-US" dirty="0" smtClean="0"/>
          </a:p>
          <a:p>
            <a:endParaRPr lang="en-US" dirty="0"/>
          </a:p>
        </p:txBody>
      </p:sp>
      <p:sp>
        <p:nvSpPr>
          <p:cNvPr id="4" name="TextBox 3"/>
          <p:cNvSpPr txBox="1"/>
          <p:nvPr/>
        </p:nvSpPr>
        <p:spPr>
          <a:xfrm>
            <a:off x="2209800" y="914400"/>
            <a:ext cx="5867400" cy="523220"/>
          </a:xfrm>
          <a:prstGeom prst="rect">
            <a:avLst/>
          </a:prstGeom>
          <a:noFill/>
        </p:spPr>
        <p:txBody>
          <a:bodyPr wrap="square" rtlCol="0">
            <a:spAutoFit/>
          </a:bodyPr>
          <a:lstStyle/>
          <a:p>
            <a:pPr algn="ctr"/>
            <a:r>
              <a:rPr lang="en-US" sz="2800" dirty="0" smtClean="0">
                <a:blipFill>
                  <a:blip r:embed="rId3"/>
                  <a:tile tx="0" ty="0" sx="100000" sy="100000" flip="none" algn="tl"/>
                </a:blipFill>
                <a:effectLst>
                  <a:outerShdw blurRad="50800" dist="38100" dir="16200000" rotWithShape="0">
                    <a:prstClr val="black">
                      <a:alpha val="40000"/>
                    </a:prstClr>
                  </a:outerShdw>
                </a:effectLst>
              </a:rPr>
              <a:t>Quality Innovations Hospital</a:t>
            </a:r>
            <a:endParaRPr lang="en-US" sz="2800" dirty="0">
              <a:blipFill>
                <a:blip r:embed="rId3"/>
                <a:tile tx="0" ty="0" sx="100000" sy="100000" flip="none" algn="tl"/>
              </a:blipFill>
              <a:effectLst>
                <a:outerShdw blurRad="50800" dist="38100" dir="16200000" rotWithShape="0">
                  <a:prstClr val="black">
                    <a:alpha val="40000"/>
                  </a:prstClr>
                </a:outerShdw>
              </a:effectLst>
            </a:endParaRPr>
          </a:p>
        </p:txBody>
      </p:sp>
    </p:spTree>
  </p:cSld>
  <p:clrMapOvr>
    <a:masterClrMapping/>
  </p:clrMapOvr>
  <p:transition spd="slow">
    <p:pull dir="l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1543063731_7ebc356b2d.jpg"/>
          <p:cNvPicPr>
            <a:picLocks noChangeAspect="1"/>
          </p:cNvPicPr>
          <p:nvPr/>
        </p:nvPicPr>
        <p:blipFill>
          <a:blip r:embed="rId2" cstate="print">
            <a:lum bright="-10000" contrast="-40000"/>
          </a:blip>
          <a:stretch>
            <a:fillRect/>
          </a:stretch>
        </p:blipFill>
        <p:spPr>
          <a:xfrm>
            <a:off x="609600" y="1143001"/>
            <a:ext cx="8153400" cy="5612920"/>
          </a:xfrm>
          <a:prstGeom prst="rect">
            <a:avLst/>
          </a:prstGeom>
          <a:ln>
            <a:noFill/>
          </a:ln>
          <a:effectLst>
            <a:outerShdw blurRad="1270000" dist="2501900" dir="13020000" sx="98000" sy="98000" algn="ctr" rotWithShape="0">
              <a:srgbClr val="000000">
                <a:alpha val="6000"/>
              </a:srgbClr>
            </a:outerShdw>
            <a:softEdge rad="635000"/>
          </a:effectLst>
          <a:scene3d>
            <a:camera prst="orthographicFront">
              <a:rot lat="0" lon="0" rev="0"/>
            </a:camera>
            <a:lightRig rig="threePt" dir="t"/>
          </a:scene3d>
        </p:spPr>
      </p:pic>
      <p:sp>
        <p:nvSpPr>
          <p:cNvPr id="2" name="Title 1"/>
          <p:cNvSpPr>
            <a:spLocks noGrp="1"/>
          </p:cNvSpPr>
          <p:nvPr>
            <p:ph type="title"/>
          </p:nvPr>
        </p:nvSpPr>
        <p:spPr>
          <a:xfrm>
            <a:off x="1447800" y="381000"/>
            <a:ext cx="5638800" cy="609600"/>
          </a:xfrm>
        </p:spPr>
        <p:txBody>
          <a:bodyPr>
            <a:normAutofit/>
          </a:bodyPr>
          <a:lstStyle/>
          <a:p>
            <a:pPr algn="ctr"/>
            <a:r>
              <a:rPr lang="en-US" dirty="0" smtClean="0">
                <a:effectLst>
                  <a:glow rad="228600">
                    <a:schemeClr val="accent1">
                      <a:satMod val="175000"/>
                      <a:alpha val="40000"/>
                    </a:schemeClr>
                  </a:glow>
                </a:effectLst>
              </a:rPr>
              <a:t>Our Surgical Team</a:t>
            </a:r>
            <a:endParaRPr lang="en-US" dirty="0">
              <a:effectLst>
                <a:glow rad="228600">
                  <a:schemeClr val="accent1">
                    <a:satMod val="175000"/>
                    <a:alpha val="40000"/>
                  </a:schemeClr>
                </a:glow>
              </a:effectLst>
            </a:endParaRPr>
          </a:p>
        </p:txBody>
      </p:sp>
      <p:graphicFrame>
        <p:nvGraphicFramePr>
          <p:cNvPr id="4" name="Content Placeholder 3"/>
          <p:cNvGraphicFramePr>
            <a:graphicFrameLocks noGrp="1"/>
          </p:cNvGraphicFramePr>
          <p:nvPr>
            <p:ph sz="quarter" idx="1"/>
          </p:nvPr>
        </p:nvGraphicFramePr>
        <p:xfrm>
          <a:off x="2133600" y="990600"/>
          <a:ext cx="4800600" cy="2740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1" name="Straight Connector 10"/>
          <p:cNvCxnSpPr/>
          <p:nvPr/>
        </p:nvCxnSpPr>
        <p:spPr>
          <a:xfrm rot="10800000" flipV="1">
            <a:off x="5181600" y="3733800"/>
            <a:ext cx="990600" cy="60960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819400" y="3733800"/>
            <a:ext cx="1219200" cy="609600"/>
          </a:xfrm>
          <a:prstGeom prst="line">
            <a:avLst/>
          </a:prstGeom>
          <a:ln w="28575"/>
        </p:spPr>
        <p:style>
          <a:lnRef idx="1">
            <a:schemeClr val="accent1"/>
          </a:lnRef>
          <a:fillRef idx="0">
            <a:schemeClr val="accent1"/>
          </a:fillRef>
          <a:effectRef idx="0">
            <a:schemeClr val="accent1"/>
          </a:effectRef>
          <a:fontRef idx="minor">
            <a:schemeClr val="tx1"/>
          </a:fontRef>
        </p:style>
      </p:cxnSp>
      <p:graphicFrame>
        <p:nvGraphicFramePr>
          <p:cNvPr id="5" name="Diagram 4"/>
          <p:cNvGraphicFramePr/>
          <p:nvPr/>
        </p:nvGraphicFramePr>
        <p:xfrm>
          <a:off x="1905000" y="3962400"/>
          <a:ext cx="4800600" cy="28956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cxnSp>
        <p:nvCxnSpPr>
          <p:cNvPr id="19" name="Straight Connector 18"/>
          <p:cNvCxnSpPr/>
          <p:nvPr/>
        </p:nvCxnSpPr>
        <p:spPr>
          <a:xfrm rot="5400000">
            <a:off x="4419600" y="3886200"/>
            <a:ext cx="30480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0800000">
            <a:off x="4572000" y="5867400"/>
            <a:ext cx="1524000" cy="0"/>
          </a:xfrm>
          <a:prstGeom prst="line">
            <a:avLst/>
          </a:prstGeom>
          <a:ln w="19050"/>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ll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2582674131_b62879ace3.jpg"/>
          <p:cNvPicPr>
            <a:picLocks noChangeAspect="1"/>
          </p:cNvPicPr>
          <p:nvPr/>
        </p:nvPicPr>
        <p:blipFill>
          <a:blip r:embed="rId2" cstate="print"/>
          <a:stretch>
            <a:fillRect/>
          </a:stretch>
        </p:blipFill>
        <p:spPr>
          <a:xfrm>
            <a:off x="838200" y="4800600"/>
            <a:ext cx="6807200" cy="2057400"/>
          </a:xfrm>
          <a:prstGeom prst="rect">
            <a:avLst/>
          </a:prstGeom>
          <a:effectLst>
            <a:softEdge rad="635000"/>
          </a:effectLst>
        </p:spPr>
      </p:pic>
      <p:sp>
        <p:nvSpPr>
          <p:cNvPr id="2" name="Title 1"/>
          <p:cNvSpPr>
            <a:spLocks noGrp="1"/>
          </p:cNvSpPr>
          <p:nvPr>
            <p:ph type="title"/>
          </p:nvPr>
        </p:nvSpPr>
        <p:spPr>
          <a:xfrm>
            <a:off x="2667000" y="304800"/>
            <a:ext cx="3200400" cy="868362"/>
          </a:xfrm>
        </p:spPr>
        <p:txBody>
          <a:bodyPr>
            <a:normAutofit/>
          </a:bodyPr>
          <a:lstStyle/>
          <a:p>
            <a:pPr algn="ctr"/>
            <a:r>
              <a:rPr lang="en-US" sz="4800" dirty="0" smtClean="0">
                <a:effectLst>
                  <a:outerShdw blurRad="50800" dist="38100" dir="10800000" algn="r" rotWithShape="0">
                    <a:prstClr val="black">
                      <a:alpha val="40000"/>
                    </a:prstClr>
                  </a:outerShdw>
                </a:effectLst>
              </a:rPr>
              <a:t>Mission</a:t>
            </a:r>
            <a:endParaRPr lang="en-US" sz="4800" dirty="0">
              <a:effectLst>
                <a:outerShdw blurRad="50800" dist="38100" dir="10800000" algn="r" rotWithShape="0">
                  <a:prstClr val="black">
                    <a:alpha val="40000"/>
                  </a:prstClr>
                </a:outerShdw>
              </a:effectLst>
            </a:endParaRPr>
          </a:p>
        </p:txBody>
      </p:sp>
      <p:sp>
        <p:nvSpPr>
          <p:cNvPr id="3" name="Content Placeholder 2"/>
          <p:cNvSpPr>
            <a:spLocks noGrp="1"/>
          </p:cNvSpPr>
          <p:nvPr>
            <p:ph sz="quarter" idx="1"/>
          </p:nvPr>
        </p:nvSpPr>
        <p:spPr>
          <a:xfrm>
            <a:off x="533400" y="1295400"/>
            <a:ext cx="7467600" cy="4419600"/>
          </a:xfrm>
        </p:spPr>
        <p:txBody>
          <a:bodyPr>
            <a:normAutofit lnSpcReduction="10000"/>
          </a:bodyPr>
          <a:lstStyle/>
          <a:p>
            <a:pPr>
              <a:buNone/>
            </a:pPr>
            <a:r>
              <a:rPr lang="en-US" dirty="0" smtClean="0"/>
              <a:t>	</a:t>
            </a:r>
            <a:r>
              <a:rPr lang="en-US" sz="3200" dirty="0" smtClean="0"/>
              <a:t>The mission of the Surgical Services Department at Quality Innovations Hospital is to provide the best competent, holistic, evidenced based care, utilizing state of the art technology and to responsibly maintain the position as an industry leader in the model of traditional caring. </a:t>
            </a:r>
          </a:p>
          <a:p>
            <a:pPr>
              <a:buNone/>
            </a:pPr>
            <a:endParaRPr lang="en-US" dirty="0"/>
          </a:p>
        </p:txBody>
      </p:sp>
    </p:spTree>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0" y="152400"/>
          <a:ext cx="4419600" cy="2286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a:effectLst>
            <a:glow rad="228600">
              <a:schemeClr val="accent1">
                <a:satMod val="175000"/>
                <a:alpha val="40000"/>
              </a:schemeClr>
            </a:glow>
          </a:effectLst>
        </p:spPr>
        <p:txBody>
          <a:bodyPr/>
          <a:lstStyle/>
          <a:p>
            <a:pPr algn="ctr"/>
            <a:r>
              <a:rPr lang="en-US" b="1" dirty="0" smtClean="0">
                <a:effectLst>
                  <a:outerShdw blurRad="60007" dir="1500000" sy="-30000" kx="800400" algn="bl" rotWithShape="0">
                    <a:prstClr val="black">
                      <a:alpha val="20000"/>
                    </a:prstClr>
                  </a:outerShdw>
                </a:effectLst>
              </a:rPr>
              <a:t>Vision</a:t>
            </a:r>
            <a:endParaRPr lang="en-US" b="1" dirty="0">
              <a:effectLst>
                <a:outerShdw blurRad="60007" dir="1500000" sy="-30000" kx="800400" algn="bl" rotWithShape="0">
                  <a:prstClr val="black">
                    <a:alpha val="20000"/>
                  </a:prstClr>
                </a:outerShdw>
              </a:effectLst>
            </a:endParaRPr>
          </a:p>
        </p:txBody>
      </p:sp>
      <p:sp>
        <p:nvSpPr>
          <p:cNvPr id="3" name="Content Placeholder 2"/>
          <p:cNvSpPr>
            <a:spLocks noGrp="1"/>
          </p:cNvSpPr>
          <p:nvPr>
            <p:ph sz="quarter" idx="1"/>
          </p:nvPr>
        </p:nvSpPr>
        <p:spPr>
          <a:xfrm>
            <a:off x="457200" y="2249424"/>
            <a:ext cx="7239000" cy="4325112"/>
          </a:xfrm>
        </p:spPr>
        <p:txBody>
          <a:bodyPr>
            <a:normAutofit fontScale="85000" lnSpcReduction="20000"/>
          </a:bodyPr>
          <a:lstStyle/>
          <a:p>
            <a:pPr marL="624078" indent="-514350">
              <a:buFont typeface="Wingdings" pitchFamily="2" charset="2"/>
              <a:buChar char="v"/>
            </a:pPr>
            <a:r>
              <a:rPr lang="en-US" dirty="0" smtClean="0"/>
              <a:t>Balanced continued commitment of care to the poor and to those in most need with the presentation of highly specialized services to a broad community</a:t>
            </a:r>
          </a:p>
          <a:p>
            <a:pPr marL="624078" indent="-514350">
              <a:buNone/>
            </a:pPr>
            <a:r>
              <a:rPr lang="en-US" dirty="0" smtClean="0"/>
              <a:t>  </a:t>
            </a:r>
          </a:p>
          <a:p>
            <a:pPr marL="624078" indent="-514350">
              <a:buFont typeface="Wingdings" pitchFamily="2" charset="2"/>
              <a:buChar char="v"/>
            </a:pPr>
            <a:r>
              <a:rPr lang="en-US" dirty="0" smtClean="0"/>
              <a:t>Encouraging a work environment where each person is respected and has the opportunity for personal as well as professional growth</a:t>
            </a:r>
          </a:p>
          <a:p>
            <a:pPr marL="624078" indent="-514350">
              <a:buNone/>
            </a:pPr>
            <a:r>
              <a:rPr lang="en-US" dirty="0" smtClean="0"/>
              <a:t>  </a:t>
            </a:r>
          </a:p>
          <a:p>
            <a:pPr marL="624078" indent="-514350">
              <a:buFont typeface="Wingdings" pitchFamily="2" charset="2"/>
              <a:buChar char="v"/>
            </a:pPr>
            <a:r>
              <a:rPr lang="en-US" dirty="0" smtClean="0"/>
              <a:t>Fostering a culture of discovery and support health science research</a:t>
            </a:r>
          </a:p>
          <a:p>
            <a:pPr marL="624078" indent="-514350">
              <a:buNone/>
            </a:pPr>
            <a:endParaRPr lang="en-US" dirty="0" smtClean="0"/>
          </a:p>
          <a:p>
            <a:pPr marL="624078" indent="-514350">
              <a:buFont typeface="Wingdings" pitchFamily="2" charset="2"/>
              <a:buChar char="v"/>
            </a:pPr>
            <a:r>
              <a:rPr lang="en-US" dirty="0" smtClean="0"/>
              <a:t>Upholding unwavering strength and commitment demonstrated by staff, physicians, volunteers, community partners and friends who support the mission</a:t>
            </a:r>
            <a:endParaRPr lang="en-US" dirty="0"/>
          </a:p>
        </p:txBody>
      </p:sp>
      <p:pic>
        <p:nvPicPr>
          <p:cNvPr id="5" name="Picture 4" descr="tanvirak224154.jpg"/>
          <p:cNvPicPr>
            <a:picLocks noChangeAspect="1"/>
          </p:cNvPicPr>
          <p:nvPr/>
        </p:nvPicPr>
        <p:blipFill>
          <a:blip r:embed="rId7" cstate="print"/>
          <a:stretch>
            <a:fillRect/>
          </a:stretch>
        </p:blipFill>
        <p:spPr>
          <a:xfrm>
            <a:off x="7239000" y="3581400"/>
            <a:ext cx="1752600" cy="3124200"/>
          </a:xfrm>
          <a:prstGeom prst="rect">
            <a:avLst/>
          </a:prstGeom>
          <a:effectLst>
            <a:softEdge rad="317500"/>
          </a:effectLst>
        </p:spPr>
      </p:pic>
    </p:spTree>
  </p:cSld>
  <p:clrMapOvr>
    <a:masterClrMapping/>
  </p:clrMapOvr>
  <p:transition>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4121981750_fa30f9b0bb.jpg"/>
          <p:cNvPicPr>
            <a:picLocks noChangeAspect="1"/>
          </p:cNvPicPr>
          <p:nvPr/>
        </p:nvPicPr>
        <p:blipFill>
          <a:blip r:embed="rId2" cstate="print">
            <a:lum bright="10000" contrast="40000"/>
          </a:blip>
          <a:stretch>
            <a:fillRect/>
          </a:stretch>
        </p:blipFill>
        <p:spPr>
          <a:xfrm>
            <a:off x="1752600" y="2209800"/>
            <a:ext cx="7391400" cy="4648200"/>
          </a:xfrm>
          <a:prstGeom prst="rect">
            <a:avLst/>
          </a:prstGeom>
          <a:effectLst>
            <a:softEdge rad="635000"/>
          </a:effectLst>
        </p:spPr>
      </p:pic>
      <p:graphicFrame>
        <p:nvGraphicFramePr>
          <p:cNvPr id="4" name="Content Placeholder 3"/>
          <p:cNvGraphicFramePr>
            <a:graphicFrameLocks noGrp="1"/>
          </p:cNvGraphicFramePr>
          <p:nvPr>
            <p:ph sz="quarter" idx="1"/>
          </p:nvPr>
        </p:nvGraphicFramePr>
        <p:xfrm>
          <a:off x="1371600" y="685800"/>
          <a:ext cx="67056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p:cNvSpPr txBox="1"/>
          <p:nvPr/>
        </p:nvSpPr>
        <p:spPr>
          <a:xfrm>
            <a:off x="304800" y="1371600"/>
            <a:ext cx="381000" cy="4832092"/>
          </a:xfrm>
          <a:prstGeom prst="rect">
            <a:avLst/>
          </a:prstGeom>
          <a:noFill/>
        </p:spPr>
        <p:txBody>
          <a:bodyPr wrap="square" rtlCol="0">
            <a:spAutoFit/>
          </a:bodyPr>
          <a:lstStyle/>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C</a:t>
            </a:r>
          </a:p>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O</a:t>
            </a:r>
          </a:p>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R</a:t>
            </a:r>
          </a:p>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a:t>
            </a:r>
          </a:p>
          <a:p>
            <a:endPar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V</a:t>
            </a:r>
          </a:p>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A</a:t>
            </a:r>
          </a:p>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L</a:t>
            </a:r>
          </a:p>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U</a:t>
            </a:r>
          </a:p>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E</a:t>
            </a:r>
          </a:p>
          <a:p>
            <a:r>
              <a:rPr lang="en-US" sz="28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S</a:t>
            </a:r>
            <a:endParaRPr lang="en-US" sz="28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Tree>
  </p:cSld>
  <p:clrMapOvr>
    <a:masterClrMapping/>
  </p:clrMapOvr>
  <p:transition spd="slow">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838200"/>
            <a:ext cx="4953000" cy="1066800"/>
          </a:xfrm>
        </p:spPr>
        <p:txBody>
          <a:bodyPr>
            <a:normAutofit/>
          </a:bodyPr>
          <a:lstStyle/>
          <a:p>
            <a:pPr algn="ctr"/>
            <a:r>
              <a:rPr lang="en-US" dirty="0" smtClean="0">
                <a:effectLst>
                  <a:outerShdw blurRad="50800" dist="38100" dir="2700000" algn="tl" rotWithShape="0">
                    <a:prstClr val="black">
                      <a:alpha val="40000"/>
                    </a:prstClr>
                  </a:outerShdw>
                </a:effectLst>
              </a:rPr>
              <a:t>S.W.O.T. Analysis</a:t>
            </a:r>
            <a:endParaRPr lang="en-US" dirty="0">
              <a:effectLst>
                <a:outerShdw blurRad="50800" dist="38100" dir="2700000" algn="tl" rotWithShape="0">
                  <a:prstClr val="black">
                    <a:alpha val="40000"/>
                  </a:prstClr>
                </a:outerShdw>
              </a:effectLst>
            </a:endParaRPr>
          </a:p>
        </p:txBody>
      </p:sp>
      <p:pic>
        <p:nvPicPr>
          <p:cNvPr id="4" name="Content Placeholder 3" descr="swot-matrix.png"/>
          <p:cNvPicPr>
            <a:picLocks noGrp="1" noChangeAspect="1"/>
          </p:cNvPicPr>
          <p:nvPr>
            <p:ph sz="quarter" idx="1"/>
          </p:nvPr>
        </p:nvPicPr>
        <p:blipFill>
          <a:blip r:embed="rId2" cstate="print"/>
          <a:stretch>
            <a:fillRect/>
          </a:stretch>
        </p:blipFill>
        <p:spPr>
          <a:xfrm>
            <a:off x="1600200" y="2133600"/>
            <a:ext cx="6096000" cy="39624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spd="med">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weight_lifting_-_barbell.gif"/>
          <p:cNvPicPr>
            <a:picLocks noChangeAspect="1"/>
          </p:cNvPicPr>
          <p:nvPr/>
        </p:nvPicPr>
        <p:blipFill>
          <a:blip r:embed="rId2" cstate="print">
            <a:duotone>
              <a:schemeClr val="accent2">
                <a:shade val="45000"/>
                <a:satMod val="135000"/>
              </a:schemeClr>
              <a:prstClr val="white"/>
            </a:duotone>
            <a:lum/>
          </a:blip>
          <a:stretch>
            <a:fillRect/>
          </a:stretch>
        </p:blipFill>
        <p:spPr>
          <a:xfrm>
            <a:off x="1371600" y="3810000"/>
            <a:ext cx="6172200" cy="3048000"/>
          </a:xfrm>
          <a:prstGeom prst="rect">
            <a:avLst/>
          </a:prstGeom>
          <a:effectLst>
            <a:softEdge rad="317500"/>
          </a:effectLst>
        </p:spPr>
      </p:pic>
      <p:sp>
        <p:nvSpPr>
          <p:cNvPr id="2" name="Title 1"/>
          <p:cNvSpPr>
            <a:spLocks noGrp="1"/>
          </p:cNvSpPr>
          <p:nvPr>
            <p:ph type="title"/>
          </p:nvPr>
        </p:nvSpPr>
        <p:spPr>
          <a:xfrm>
            <a:off x="457200" y="685800"/>
            <a:ext cx="8229600" cy="1066800"/>
          </a:xfrm>
        </p:spPr>
        <p:txBody>
          <a:bodyPr>
            <a:prstTxWarp prst="textPlain">
              <a:avLst/>
            </a:prstTxWarp>
          </a:bodyPr>
          <a:lstStyle/>
          <a:p>
            <a:pPr algn="ctr"/>
            <a:r>
              <a:rPr lang="en-US" dirty="0" smtClean="0">
                <a:ln w="38100">
                  <a:solidFill>
                    <a:schemeClr val="accent1">
                      <a:lumMod val="75000"/>
                    </a:schemeClr>
                  </a:solidFill>
                </a:ln>
              </a:rPr>
              <a:t>Strengths</a:t>
            </a:r>
            <a:endParaRPr lang="en-US" dirty="0">
              <a:ln w="38100">
                <a:solidFill>
                  <a:schemeClr val="accent1">
                    <a:lumMod val="75000"/>
                  </a:schemeClr>
                </a:solidFill>
              </a:ln>
            </a:endParaRPr>
          </a:p>
        </p:txBody>
      </p:sp>
      <p:sp>
        <p:nvSpPr>
          <p:cNvPr id="3" name="Content Placeholder 2"/>
          <p:cNvSpPr>
            <a:spLocks noGrp="1"/>
          </p:cNvSpPr>
          <p:nvPr>
            <p:ph sz="quarter" idx="1"/>
          </p:nvPr>
        </p:nvSpPr>
        <p:spPr>
          <a:xfrm>
            <a:off x="381000" y="1828800"/>
            <a:ext cx="8229600" cy="2819400"/>
          </a:xfrm>
        </p:spPr>
        <p:txBody>
          <a:bodyPr>
            <a:normAutofit fontScale="77500" lnSpcReduction="20000"/>
          </a:bodyPr>
          <a:lstStyle/>
          <a:p>
            <a:r>
              <a:rPr lang="en-US" dirty="0" smtClean="0">
                <a:ln w="19050">
                  <a:solidFill>
                    <a:schemeClr val="tx1"/>
                  </a:solidFill>
                </a:ln>
                <a:solidFill>
                  <a:srgbClr val="C00000"/>
                </a:solidFill>
              </a:rPr>
              <a:t>Providing quality, state of the art care </a:t>
            </a:r>
            <a:r>
              <a:rPr lang="en-US" smtClean="0">
                <a:ln w="19050">
                  <a:solidFill>
                    <a:schemeClr val="tx1"/>
                  </a:solidFill>
                </a:ln>
                <a:solidFill>
                  <a:srgbClr val="C00000"/>
                </a:solidFill>
              </a:rPr>
              <a:t>for patients </a:t>
            </a:r>
            <a:endParaRPr lang="en-US" dirty="0" smtClean="0">
              <a:ln w="19050">
                <a:solidFill>
                  <a:schemeClr val="tx1"/>
                </a:solidFill>
              </a:ln>
              <a:solidFill>
                <a:srgbClr val="C00000"/>
              </a:solidFill>
            </a:endParaRPr>
          </a:p>
          <a:p>
            <a:endParaRPr lang="en-US" dirty="0" smtClean="0">
              <a:ln w="19050">
                <a:solidFill>
                  <a:schemeClr val="tx1"/>
                </a:solidFill>
              </a:ln>
              <a:solidFill>
                <a:srgbClr val="C00000"/>
              </a:solidFill>
            </a:endParaRPr>
          </a:p>
          <a:p>
            <a:r>
              <a:rPr lang="en-US" dirty="0" smtClean="0">
                <a:ln w="19050">
                  <a:solidFill>
                    <a:schemeClr val="tx1"/>
                  </a:solidFill>
                </a:ln>
                <a:solidFill>
                  <a:srgbClr val="C00000"/>
                </a:solidFill>
              </a:rPr>
              <a:t>Magnet facility</a:t>
            </a:r>
          </a:p>
          <a:p>
            <a:pPr>
              <a:buNone/>
            </a:pPr>
            <a:r>
              <a:rPr lang="en-US" dirty="0" smtClean="0">
                <a:ln w="19050">
                  <a:solidFill>
                    <a:schemeClr val="tx1"/>
                  </a:solidFill>
                </a:ln>
                <a:solidFill>
                  <a:srgbClr val="C00000"/>
                </a:solidFill>
              </a:rPr>
              <a:t> </a:t>
            </a:r>
          </a:p>
          <a:p>
            <a:r>
              <a:rPr lang="en-US" dirty="0" smtClean="0">
                <a:ln w="19050">
                  <a:solidFill>
                    <a:schemeClr val="tx1"/>
                  </a:solidFill>
                </a:ln>
                <a:solidFill>
                  <a:srgbClr val="C00000"/>
                </a:solidFill>
              </a:rPr>
              <a:t>Funded by state, national/local agencies and charity </a:t>
            </a:r>
          </a:p>
          <a:p>
            <a:pPr>
              <a:buNone/>
            </a:pPr>
            <a:endParaRPr lang="en-US" dirty="0" smtClean="0">
              <a:ln w="19050">
                <a:solidFill>
                  <a:schemeClr val="tx1"/>
                </a:solidFill>
              </a:ln>
              <a:solidFill>
                <a:srgbClr val="C00000"/>
              </a:solidFill>
            </a:endParaRPr>
          </a:p>
          <a:p>
            <a:r>
              <a:rPr lang="en-US" dirty="0" smtClean="0">
                <a:ln w="19050">
                  <a:solidFill>
                    <a:schemeClr val="tx1"/>
                  </a:solidFill>
                </a:ln>
                <a:solidFill>
                  <a:srgbClr val="C00000"/>
                </a:solidFill>
              </a:rPr>
              <a:t>Community hospital ‘feel’ in a teaching environment</a:t>
            </a:r>
          </a:p>
          <a:p>
            <a:pPr>
              <a:buNone/>
            </a:pPr>
            <a:endParaRPr lang="en-US" dirty="0" smtClean="0">
              <a:ln w="19050">
                <a:solidFill>
                  <a:schemeClr val="tx1"/>
                </a:solidFill>
              </a:ln>
              <a:solidFill>
                <a:srgbClr val="C00000"/>
              </a:solidFill>
            </a:endParaRPr>
          </a:p>
          <a:p>
            <a:r>
              <a:rPr lang="en-US" dirty="0" smtClean="0">
                <a:ln w="19050">
                  <a:solidFill>
                    <a:schemeClr val="tx1"/>
                  </a:solidFill>
                </a:ln>
                <a:solidFill>
                  <a:srgbClr val="C00000"/>
                </a:solidFill>
              </a:rPr>
              <a:t> Ability to treat rare/difficult disease processes</a:t>
            </a:r>
          </a:p>
          <a:p>
            <a:endParaRPr lang="en-US" dirty="0"/>
          </a:p>
        </p:txBody>
      </p:sp>
    </p:spTree>
  </p:cSld>
  <p:clrMapOvr>
    <a:masterClrMapping/>
  </p:clrMapOvr>
  <p:transition spd="med">
    <p:pull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eakness_large.jpg"/>
          <p:cNvPicPr>
            <a:picLocks noChangeAspect="1"/>
          </p:cNvPicPr>
          <p:nvPr/>
        </p:nvPicPr>
        <p:blipFill>
          <a:blip r:embed="rId2" cstate="print"/>
          <a:stretch>
            <a:fillRect/>
          </a:stretch>
        </p:blipFill>
        <p:spPr>
          <a:xfrm>
            <a:off x="6781800" y="762000"/>
            <a:ext cx="2209800" cy="5562600"/>
          </a:xfrm>
          <a:prstGeom prst="rect">
            <a:avLst/>
          </a:prstGeom>
          <a:effectLst>
            <a:softEdge rad="317500"/>
          </a:effectLst>
        </p:spPr>
      </p:pic>
      <p:sp>
        <p:nvSpPr>
          <p:cNvPr id="2" name="Title 1"/>
          <p:cNvSpPr>
            <a:spLocks noGrp="1"/>
          </p:cNvSpPr>
          <p:nvPr>
            <p:ph type="title"/>
          </p:nvPr>
        </p:nvSpPr>
        <p:spPr>
          <a:xfrm>
            <a:off x="457200" y="1143000"/>
            <a:ext cx="6477000" cy="1066800"/>
          </a:xfrm>
        </p:spPr>
        <p:txBody>
          <a:bodyPr>
            <a:prstTxWarp prst="textDoubleWave1">
              <a:avLst/>
            </a:prstTxWarp>
          </a:bodyPr>
          <a:lstStyle/>
          <a:p>
            <a:pPr algn="ctr"/>
            <a:r>
              <a:rPr lang="en-US" dirty="0" smtClean="0">
                <a:effectLst>
                  <a:outerShdw blurRad="50800" dist="38100" dir="10800000" algn="r" rotWithShape="0">
                    <a:prstClr val="black">
                      <a:alpha val="40000"/>
                    </a:prstClr>
                  </a:outerShdw>
                </a:effectLst>
              </a:rPr>
              <a:t>Weaknesses</a:t>
            </a:r>
            <a:endParaRPr lang="en-US" dirty="0">
              <a:effectLst>
                <a:outerShdw blurRad="50800" dist="38100" dir="10800000" algn="r" rotWithShape="0">
                  <a:prstClr val="black">
                    <a:alpha val="40000"/>
                  </a:prstClr>
                </a:outerShdw>
              </a:effectLst>
            </a:endParaRPr>
          </a:p>
        </p:txBody>
      </p:sp>
      <p:sp>
        <p:nvSpPr>
          <p:cNvPr id="3" name="Content Placeholder 2"/>
          <p:cNvSpPr>
            <a:spLocks noGrp="1"/>
          </p:cNvSpPr>
          <p:nvPr>
            <p:ph sz="quarter" idx="1"/>
          </p:nvPr>
        </p:nvSpPr>
        <p:spPr>
          <a:xfrm>
            <a:off x="457200" y="2249424"/>
            <a:ext cx="7239000" cy="3160776"/>
          </a:xfrm>
        </p:spPr>
        <p:txBody>
          <a:bodyPr>
            <a:normAutofit/>
          </a:bodyPr>
          <a:lstStyle/>
          <a:p>
            <a:r>
              <a:rPr lang="en-US" dirty="0" smtClean="0"/>
              <a:t>Transportation to hospital and parking for patients and staff</a:t>
            </a:r>
          </a:p>
          <a:p>
            <a:pPr>
              <a:buNone/>
            </a:pPr>
            <a:endParaRPr lang="en-US" dirty="0" smtClean="0"/>
          </a:p>
          <a:p>
            <a:r>
              <a:rPr lang="en-US" dirty="0" smtClean="0"/>
              <a:t>Stronger advertising campaign </a:t>
            </a:r>
          </a:p>
          <a:p>
            <a:pPr>
              <a:buNone/>
            </a:pPr>
            <a:endParaRPr lang="en-US" dirty="0" smtClean="0"/>
          </a:p>
          <a:p>
            <a:r>
              <a:rPr lang="en-US" dirty="0" smtClean="0"/>
              <a:t> May be viewed as a ‘state’ run hospital compared to private (for profit) facility</a:t>
            </a:r>
          </a:p>
          <a:p>
            <a:endParaRPr lang="en-US" dirty="0"/>
          </a:p>
        </p:txBody>
      </p:sp>
    </p:spTree>
  </p:cSld>
  <p:clrMapOvr>
    <a:masterClrMapping/>
  </p:clrMapOvr>
  <p:transition spd="slow">
    <p:pull dir="l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3095082936_7507a93977.jpg"/>
          <p:cNvPicPr>
            <a:picLocks noChangeAspect="1"/>
          </p:cNvPicPr>
          <p:nvPr/>
        </p:nvPicPr>
        <p:blipFill>
          <a:blip r:embed="rId2" cstate="print">
            <a:lum bright="40000" contrast="-40000"/>
          </a:blip>
          <a:stretch>
            <a:fillRect/>
          </a:stretch>
        </p:blipFill>
        <p:spPr>
          <a:xfrm>
            <a:off x="533400" y="838200"/>
            <a:ext cx="8001000" cy="5486400"/>
          </a:xfrm>
          <a:prstGeom prst="rect">
            <a:avLst/>
          </a:prstGeom>
          <a:effectLst>
            <a:softEdge rad="635000"/>
          </a:effectLst>
        </p:spPr>
      </p:pic>
      <p:sp>
        <p:nvSpPr>
          <p:cNvPr id="2" name="Title 1"/>
          <p:cNvSpPr>
            <a:spLocks noGrp="1"/>
          </p:cNvSpPr>
          <p:nvPr>
            <p:ph type="title"/>
          </p:nvPr>
        </p:nvSpPr>
        <p:spPr/>
        <p:txBody>
          <a:bodyPr>
            <a:noAutofit/>
          </a:bodyPr>
          <a:lstStyle/>
          <a:p>
            <a:pPr algn="ctr"/>
            <a:r>
              <a:rPr lang="en-US" sz="6600" b="1" dirty="0" smtClean="0">
                <a:ln w="12700">
                  <a:solidFill>
                    <a:schemeClr val="tx2">
                      <a:satMod val="155000"/>
                    </a:schemeClr>
                  </a:solidFill>
                  <a:prstDash val="solid"/>
                </a:ln>
                <a:solidFill>
                  <a:schemeClr val="bg2">
                    <a:tint val="85000"/>
                    <a:satMod val="155000"/>
                  </a:schemeClr>
                </a:solidFill>
                <a:effectLst>
                  <a:glow rad="228600">
                    <a:schemeClr val="accent1">
                      <a:satMod val="175000"/>
                      <a:alpha val="40000"/>
                    </a:schemeClr>
                  </a:glow>
                  <a:outerShdw blurRad="41275" dist="20320" dir="1800000" algn="tl" rotWithShape="0">
                    <a:srgbClr val="000000">
                      <a:alpha val="40000"/>
                    </a:srgbClr>
                  </a:outerShdw>
                </a:effectLst>
              </a:rPr>
              <a:t>Opportunities</a:t>
            </a:r>
            <a:endParaRPr lang="en-US" sz="6600" b="1" dirty="0">
              <a:ln w="12700">
                <a:solidFill>
                  <a:schemeClr val="tx2">
                    <a:satMod val="155000"/>
                  </a:schemeClr>
                </a:solidFill>
                <a:prstDash val="solid"/>
              </a:ln>
              <a:solidFill>
                <a:schemeClr val="bg2">
                  <a:tint val="85000"/>
                  <a:satMod val="155000"/>
                </a:schemeClr>
              </a:solidFill>
              <a:effectLst>
                <a:glow rad="228600">
                  <a:schemeClr val="accent1">
                    <a:satMod val="175000"/>
                    <a:alpha val="40000"/>
                  </a:schemeClr>
                </a:glow>
                <a:outerShdw blurRad="41275" dist="20320" dir="1800000" algn="tl" rotWithShape="0">
                  <a:srgbClr val="000000">
                    <a:alpha val="40000"/>
                  </a:srgbClr>
                </a:outerShdw>
              </a:effectLst>
            </a:endParaRPr>
          </a:p>
        </p:txBody>
      </p:sp>
      <p:sp>
        <p:nvSpPr>
          <p:cNvPr id="3" name="Content Placeholder 2"/>
          <p:cNvSpPr>
            <a:spLocks noGrp="1"/>
          </p:cNvSpPr>
          <p:nvPr>
            <p:ph sz="quarter" idx="1"/>
          </p:nvPr>
        </p:nvSpPr>
        <p:spPr/>
        <p:txBody>
          <a:bodyPr>
            <a:normAutofit lnSpcReduction="10000"/>
          </a:bodyPr>
          <a:lstStyle/>
          <a:p>
            <a:r>
              <a:rPr lang="en-US" dirty="0" smtClean="0"/>
              <a:t>Teaching physicians, surgeons, nurses, technicians, and auxiliary staff the principles of excellent practice including care of patients and each other to take into their future practices</a:t>
            </a:r>
          </a:p>
          <a:p>
            <a:pPr>
              <a:buNone/>
            </a:pPr>
            <a:endParaRPr lang="en-US" dirty="0" smtClean="0"/>
          </a:p>
          <a:p>
            <a:r>
              <a:rPr lang="en-US" dirty="0" smtClean="0"/>
              <a:t>Learning new and cutting edge technology</a:t>
            </a:r>
          </a:p>
          <a:p>
            <a:pPr>
              <a:buNone/>
            </a:pPr>
            <a:endParaRPr lang="en-US" dirty="0" smtClean="0"/>
          </a:p>
          <a:p>
            <a:r>
              <a:rPr lang="en-US" dirty="0" smtClean="0"/>
              <a:t>Preparing physicians to diagnose and treat disease</a:t>
            </a:r>
          </a:p>
          <a:p>
            <a:pPr>
              <a:buNone/>
            </a:pPr>
            <a:endParaRPr lang="en-US" dirty="0" smtClean="0"/>
          </a:p>
          <a:p>
            <a:r>
              <a:rPr lang="en-US" dirty="0" smtClean="0"/>
              <a:t>University environment</a:t>
            </a:r>
          </a:p>
          <a:p>
            <a:pPr>
              <a:buNone/>
            </a:pPr>
            <a:endParaRPr lang="en-US" dirty="0" smtClean="0"/>
          </a:p>
          <a:p>
            <a:r>
              <a:rPr lang="en-US" dirty="0" smtClean="0"/>
              <a:t>Attainment of many available funds</a:t>
            </a:r>
          </a:p>
          <a:p>
            <a:endParaRPr lang="en-US" dirty="0"/>
          </a:p>
        </p:txBody>
      </p:sp>
    </p:spTree>
  </p:cSld>
  <p:clrMapOvr>
    <a:masterClrMapping/>
  </p:clrMapOvr>
  <p:transition spd="med">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ornado1.jpg"/>
          <p:cNvPicPr>
            <a:picLocks noChangeAspect="1"/>
          </p:cNvPicPr>
          <p:nvPr/>
        </p:nvPicPr>
        <p:blipFill>
          <a:blip r:embed="rId2" cstate="print"/>
          <a:stretch>
            <a:fillRect/>
          </a:stretch>
        </p:blipFill>
        <p:spPr>
          <a:xfrm>
            <a:off x="304800" y="762000"/>
            <a:ext cx="8153400" cy="5791200"/>
          </a:xfrm>
          <a:prstGeom prst="rect">
            <a:avLst/>
          </a:prstGeom>
        </p:spPr>
      </p:pic>
      <p:sp>
        <p:nvSpPr>
          <p:cNvPr id="2" name="Title 1"/>
          <p:cNvSpPr>
            <a:spLocks noGrp="1"/>
          </p:cNvSpPr>
          <p:nvPr>
            <p:ph type="title"/>
          </p:nvPr>
        </p:nvSpPr>
        <p:spPr>
          <a:xfrm>
            <a:off x="609600" y="914400"/>
            <a:ext cx="7772400" cy="1066800"/>
          </a:xfrm>
        </p:spPr>
        <p:txBody>
          <a:bodyPr>
            <a:prstTxWarp prst="textTriangleInverted">
              <a:avLst/>
            </a:prstTxWarp>
          </a:bodyPr>
          <a:lstStyle/>
          <a:p>
            <a:pPr algn="ctr"/>
            <a:r>
              <a:rPr lang="en-US" dirty="0" smtClean="0">
                <a:ln w="28575">
                  <a:solidFill>
                    <a:schemeClr val="tx1"/>
                  </a:solidFill>
                </a:ln>
              </a:rPr>
              <a:t>THREATS</a:t>
            </a:r>
            <a:endParaRPr lang="en-US" dirty="0">
              <a:ln w="28575">
                <a:solidFill>
                  <a:schemeClr val="tx1"/>
                </a:solidFill>
              </a:ln>
            </a:endParaRPr>
          </a:p>
        </p:txBody>
      </p:sp>
      <p:sp>
        <p:nvSpPr>
          <p:cNvPr id="3" name="Content Placeholder 2"/>
          <p:cNvSpPr>
            <a:spLocks noGrp="1"/>
          </p:cNvSpPr>
          <p:nvPr>
            <p:ph sz="quarter" idx="1"/>
          </p:nvPr>
        </p:nvSpPr>
        <p:spPr>
          <a:xfrm>
            <a:off x="2895600" y="2249424"/>
            <a:ext cx="5715000" cy="3389376"/>
          </a:xfrm>
        </p:spPr>
        <p:txBody>
          <a:bodyPr>
            <a:normAutofit fontScale="92500" lnSpcReduction="10000"/>
          </a:bodyPr>
          <a:lstStyle/>
          <a:p>
            <a:r>
              <a:rPr lang="en-US" b="1" dirty="0" smtClean="0">
                <a:ln w="6350">
                  <a:solidFill>
                    <a:schemeClr val="tx1"/>
                  </a:solidFill>
                </a:ln>
                <a:solidFill>
                  <a:schemeClr val="accent3">
                    <a:lumMod val="50000"/>
                  </a:schemeClr>
                </a:solidFill>
                <a:effectLst>
                  <a:outerShdw blurRad="38100" dist="38100" dir="2700000" algn="tl">
                    <a:srgbClr val="000000">
                      <a:alpha val="43137"/>
                    </a:srgbClr>
                  </a:outerShdw>
                </a:effectLst>
              </a:rPr>
              <a:t>Loss of funding and economic cutbacks (multi governmental level)</a:t>
            </a:r>
          </a:p>
          <a:p>
            <a:pPr>
              <a:buNone/>
            </a:pPr>
            <a:endParaRPr lang="en-US" b="1" dirty="0" smtClean="0">
              <a:ln w="6350">
                <a:solidFill>
                  <a:schemeClr val="tx1"/>
                </a:solidFill>
              </a:ln>
              <a:solidFill>
                <a:schemeClr val="accent3">
                  <a:lumMod val="50000"/>
                </a:schemeClr>
              </a:solidFill>
              <a:effectLst>
                <a:outerShdw blurRad="38100" dist="38100" dir="2700000" algn="tl">
                  <a:srgbClr val="000000">
                    <a:alpha val="43137"/>
                  </a:srgbClr>
                </a:outerShdw>
              </a:effectLst>
            </a:endParaRPr>
          </a:p>
          <a:p>
            <a:r>
              <a:rPr lang="en-US" b="1" dirty="0" smtClean="0">
                <a:ln w="6350">
                  <a:solidFill>
                    <a:schemeClr val="tx1"/>
                  </a:solidFill>
                </a:ln>
                <a:solidFill>
                  <a:schemeClr val="accent3">
                    <a:lumMod val="50000"/>
                  </a:schemeClr>
                </a:solidFill>
                <a:effectLst>
                  <a:outerShdw blurRad="38100" dist="38100" dir="2700000" algn="tl">
                    <a:srgbClr val="000000">
                      <a:alpha val="43137"/>
                    </a:srgbClr>
                  </a:outerShdw>
                </a:effectLst>
              </a:rPr>
              <a:t>Retaining competitive salaries for professors</a:t>
            </a:r>
          </a:p>
          <a:p>
            <a:endParaRPr lang="en-US" b="1" dirty="0" smtClean="0">
              <a:ln w="6350">
                <a:solidFill>
                  <a:schemeClr val="tx1"/>
                </a:solidFill>
              </a:ln>
              <a:solidFill>
                <a:schemeClr val="accent3">
                  <a:lumMod val="50000"/>
                </a:schemeClr>
              </a:solidFill>
              <a:effectLst>
                <a:outerShdw blurRad="38100" dist="38100" dir="2700000" algn="tl">
                  <a:srgbClr val="000000">
                    <a:alpha val="43137"/>
                  </a:srgbClr>
                </a:outerShdw>
              </a:effectLst>
            </a:endParaRPr>
          </a:p>
          <a:p>
            <a:r>
              <a:rPr lang="en-US" b="1" dirty="0" smtClean="0">
                <a:ln w="6350">
                  <a:solidFill>
                    <a:schemeClr val="tx1"/>
                  </a:solidFill>
                </a:ln>
                <a:solidFill>
                  <a:schemeClr val="accent3">
                    <a:lumMod val="50000"/>
                  </a:schemeClr>
                </a:solidFill>
                <a:effectLst>
                  <a:outerShdw blurRad="38100" dist="38100" dir="2700000" algn="tl">
                    <a:srgbClr val="000000">
                      <a:alpha val="43137"/>
                    </a:srgbClr>
                  </a:outerShdw>
                </a:effectLst>
              </a:rPr>
              <a:t>Unknown changes in healthcare</a:t>
            </a:r>
          </a:p>
          <a:p>
            <a:endParaRPr lang="en-US" b="1" dirty="0" smtClean="0">
              <a:ln w="6350">
                <a:solidFill>
                  <a:schemeClr val="tx1"/>
                </a:solidFill>
              </a:ln>
              <a:solidFill>
                <a:schemeClr val="accent3">
                  <a:lumMod val="50000"/>
                </a:schemeClr>
              </a:solidFill>
              <a:effectLst>
                <a:outerShdw blurRad="38100" dist="38100" dir="2700000" algn="tl">
                  <a:srgbClr val="000000">
                    <a:alpha val="43137"/>
                  </a:srgbClr>
                </a:outerShdw>
              </a:effectLst>
            </a:endParaRPr>
          </a:p>
          <a:p>
            <a:r>
              <a:rPr lang="en-US" b="1" dirty="0" smtClean="0">
                <a:ln w="6350">
                  <a:solidFill>
                    <a:schemeClr val="tx1"/>
                  </a:solidFill>
                </a:ln>
                <a:solidFill>
                  <a:schemeClr val="accent3">
                    <a:lumMod val="50000"/>
                  </a:schemeClr>
                </a:solidFill>
                <a:effectLst>
                  <a:outerShdw blurRad="38100" dist="38100" dir="2700000" algn="tl">
                    <a:srgbClr val="000000">
                      <a:alpha val="43137"/>
                    </a:srgbClr>
                  </a:outerShdw>
                </a:effectLst>
              </a:rPr>
              <a:t>Maintaining magnet status </a:t>
            </a:r>
          </a:p>
          <a:p>
            <a:pPr>
              <a:buNone/>
            </a:pPr>
            <a:endParaRPr lang="en-US" dirty="0" smtClean="0"/>
          </a:p>
          <a:p>
            <a:endParaRPr lang="en-US" dirty="0"/>
          </a:p>
        </p:txBody>
      </p:sp>
    </p:spTree>
  </p:cSld>
  <p:clrMapOvr>
    <a:masterClrMapping/>
  </p:clrMapOvr>
  <p:transition spd="med"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3739733176_91670e703b.jpg"/>
          <p:cNvPicPr>
            <a:picLocks noChangeAspect="1"/>
          </p:cNvPicPr>
          <p:nvPr/>
        </p:nvPicPr>
        <p:blipFill>
          <a:blip r:embed="rId2" cstate="print"/>
          <a:stretch>
            <a:fillRect/>
          </a:stretch>
        </p:blipFill>
        <p:spPr>
          <a:xfrm>
            <a:off x="533400" y="0"/>
            <a:ext cx="7696200" cy="6477000"/>
          </a:xfrm>
          <a:prstGeom prst="rect">
            <a:avLst/>
          </a:prstGeom>
          <a:effectLst>
            <a:softEdge rad="317500"/>
          </a:effectLst>
        </p:spPr>
      </p:pic>
      <p:sp>
        <p:nvSpPr>
          <p:cNvPr id="3" name="Content Placeholder 2"/>
          <p:cNvSpPr>
            <a:spLocks noGrp="1"/>
          </p:cNvSpPr>
          <p:nvPr>
            <p:ph sz="quarter" idx="1"/>
          </p:nvPr>
        </p:nvSpPr>
        <p:spPr>
          <a:xfrm>
            <a:off x="457200" y="914400"/>
            <a:ext cx="7467600" cy="5029200"/>
          </a:xfrm>
        </p:spPr>
        <p:txBody>
          <a:bodyPr>
            <a:normAutofit fontScale="92500" lnSpcReduction="10000"/>
          </a:bodyPr>
          <a:lstStyle/>
          <a:p>
            <a:r>
              <a:rPr lang="en-US" dirty="0" smtClean="0">
                <a:ln w="9525">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Proven track record of patient satisfaction via anonymous, frequent survey</a:t>
            </a:r>
          </a:p>
          <a:p>
            <a:endParaRPr lang="en-US" dirty="0" smtClean="0">
              <a:ln w="9525">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a:p>
            <a:r>
              <a:rPr lang="en-US" dirty="0" smtClean="0">
                <a:ln w="9525">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Motivation of staff education through reimbursement and advancement  opportunities</a:t>
            </a:r>
          </a:p>
          <a:p>
            <a:pPr>
              <a:buNone/>
            </a:pPr>
            <a:endParaRPr lang="en-US" dirty="0" smtClean="0">
              <a:ln w="9525">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a:p>
            <a:r>
              <a:rPr lang="en-US" dirty="0" smtClean="0">
                <a:ln w="9525">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Implementation of Lean Six Sigma Processes (verified “improvements in quality, customer satisfaction, operational and financial performance” (Fairbanks, 2007).</a:t>
            </a:r>
          </a:p>
          <a:p>
            <a:pPr>
              <a:buNone/>
            </a:pPr>
            <a:endParaRPr lang="en-US" dirty="0" smtClean="0">
              <a:ln w="9525">
                <a:solidFill>
                  <a:schemeClr val="tx2">
                    <a:satMod val="155000"/>
                  </a:schemeClr>
                </a:solidFill>
                <a:prstDash val="solid"/>
              </a:ln>
              <a:solidFill>
                <a:srgbClr val="000000"/>
              </a:solidFill>
              <a:effectLst>
                <a:outerShdw blurRad="41275" dist="20320" dir="1800000" algn="tl" rotWithShape="0">
                  <a:srgbClr val="000000">
                    <a:alpha val="40000"/>
                  </a:srgbClr>
                </a:outerShdw>
              </a:effectLst>
            </a:endParaRPr>
          </a:p>
          <a:p>
            <a:r>
              <a:rPr lang="en-US" dirty="0" smtClean="0">
                <a:ln w="9525">
                  <a:solidFill>
                    <a:schemeClr val="tx2">
                      <a:satMod val="155000"/>
                    </a:schemeClr>
                  </a:solidFill>
                  <a:prstDash val="solid"/>
                </a:ln>
                <a:solidFill>
                  <a:srgbClr val="000000"/>
                </a:solidFill>
                <a:effectLst>
                  <a:outerShdw blurRad="41275" dist="20320" dir="1800000" algn="tl" rotWithShape="0">
                    <a:srgbClr val="000000">
                      <a:alpha val="40000"/>
                    </a:srgbClr>
                  </a:outerShdw>
                </a:effectLst>
              </a:rPr>
              <a:t>Implementation of Radio Frequency ID and Wall of Knowledge to maintain high quality service and cost containment</a:t>
            </a:r>
          </a:p>
          <a:p>
            <a:endParaRPr lang="en-US" dirty="0"/>
          </a:p>
        </p:txBody>
      </p:sp>
      <p:sp>
        <p:nvSpPr>
          <p:cNvPr id="8" name="TextBox 7"/>
          <p:cNvSpPr txBox="1"/>
          <p:nvPr/>
        </p:nvSpPr>
        <p:spPr>
          <a:xfrm>
            <a:off x="2590800" y="0"/>
            <a:ext cx="4267200" cy="830997"/>
          </a:xfrm>
          <a:prstGeom prst="rect">
            <a:avLst/>
          </a:prstGeom>
          <a:noFill/>
        </p:spPr>
        <p:txBody>
          <a:bodyPr wrap="square" rtlCol="0">
            <a:spAutoFit/>
          </a:bodyPr>
          <a:lstStyle/>
          <a:p>
            <a:pPr algn="ctr"/>
            <a:r>
              <a:rPr lang="en-US" sz="4800" b="1" dirty="0" smtClean="0">
                <a:effectLst>
                  <a:glow rad="228600">
                    <a:schemeClr val="accent1">
                      <a:satMod val="175000"/>
                      <a:alpha val="40000"/>
                    </a:schemeClr>
                  </a:glow>
                </a:effectLst>
                <a:latin typeface="Edwardian Script ITC" pitchFamily="66" charset="0"/>
              </a:rPr>
              <a:t>Success Plan</a:t>
            </a:r>
            <a:endParaRPr lang="en-US" sz="4800" b="1" dirty="0">
              <a:effectLst>
                <a:glow rad="228600">
                  <a:schemeClr val="accent1">
                    <a:satMod val="175000"/>
                    <a:alpha val="40000"/>
                  </a:schemeClr>
                </a:glow>
              </a:effectLst>
              <a:latin typeface="Edwardian Script ITC" pitchFamily="66" charset="0"/>
            </a:endParaRPr>
          </a:p>
        </p:txBody>
      </p:sp>
    </p:spTree>
  </p:cSld>
  <p:clrMapOvr>
    <a:masterClrMapping/>
  </p:clrMapOvr>
  <p:transition spd="med">
    <p:newsflash/>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16200000">
            <a:off x="-2590800" y="3200400"/>
            <a:ext cx="6019800" cy="838200"/>
          </a:xfrm>
        </p:spPr>
        <p:txBody>
          <a:bodyPr>
            <a:normAutofit/>
          </a:bodyPr>
          <a:lstStyle/>
          <a:p>
            <a:pPr algn="ctr"/>
            <a:r>
              <a:rPr lang="en-US" dirty="0" smtClean="0"/>
              <a:t>Wall of Knowledge Example</a:t>
            </a:r>
            <a:endParaRPr lang="en-US" dirty="0"/>
          </a:p>
        </p:txBody>
      </p:sp>
      <p:pic>
        <p:nvPicPr>
          <p:cNvPr id="4" name="Content Placeholder 3" descr="3Intraop"/>
          <p:cNvPicPr>
            <a:picLocks noGrp="1" noChangeAspect="1" noChangeArrowheads="1"/>
          </p:cNvPicPr>
          <p:nvPr>
            <p:ph sz="quarter" idx="1"/>
          </p:nvPr>
        </p:nvPicPr>
        <p:blipFill>
          <a:blip r:embed="rId2" cstate="print"/>
          <a:srcRect t="12375" b="12375"/>
          <a:stretch>
            <a:fillRect/>
          </a:stretch>
        </p:blipFill>
        <p:spPr>
          <a:xfrm>
            <a:off x="838200" y="152400"/>
            <a:ext cx="7924800" cy="6477000"/>
          </a:xfrm>
          <a:noFill/>
          <a:ln>
            <a:solidFill>
              <a:schemeClr val="bg1"/>
            </a:solidFill>
          </a:ln>
        </p:spPr>
      </p:pic>
    </p:spTree>
  </p:cSld>
  <p:clrMapOvr>
    <a:masterClrMapping/>
  </p:clrMapOvr>
  <p:transition spd="slow">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ands_holding_heart2.jpg"/>
          <p:cNvPicPr>
            <a:picLocks noChangeAspect="1"/>
          </p:cNvPicPr>
          <p:nvPr/>
        </p:nvPicPr>
        <p:blipFill>
          <a:blip r:embed="rId2" cstate="print">
            <a:lum bright="20000" contrast="30000"/>
          </a:blip>
          <a:stretch>
            <a:fillRect/>
          </a:stretch>
        </p:blipFill>
        <p:spPr>
          <a:xfrm>
            <a:off x="609601" y="762000"/>
            <a:ext cx="7467600" cy="5638800"/>
          </a:xfrm>
          <a:prstGeom prst="rect">
            <a:avLst/>
          </a:prstGeom>
          <a:effectLst>
            <a:softEdge rad="635000"/>
          </a:effectLst>
        </p:spPr>
      </p:pic>
      <p:sp>
        <p:nvSpPr>
          <p:cNvPr id="2" name="Title 1"/>
          <p:cNvSpPr>
            <a:spLocks noGrp="1"/>
          </p:cNvSpPr>
          <p:nvPr>
            <p:ph type="title"/>
          </p:nvPr>
        </p:nvSpPr>
        <p:spPr>
          <a:xfrm>
            <a:off x="457200" y="274638"/>
            <a:ext cx="7467600" cy="792162"/>
          </a:xfrm>
        </p:spPr>
        <p:txBody>
          <a:bodyPr/>
          <a:lstStyle/>
          <a:p>
            <a:pPr algn="ctr"/>
            <a:r>
              <a:rPr lang="en-US" dirty="0" smtClean="0"/>
              <a:t>How You Can Help</a:t>
            </a:r>
            <a:endParaRPr lang="en-US" dirty="0"/>
          </a:p>
        </p:txBody>
      </p:sp>
      <p:sp>
        <p:nvSpPr>
          <p:cNvPr id="3" name="Content Placeholder 2"/>
          <p:cNvSpPr>
            <a:spLocks noGrp="1"/>
          </p:cNvSpPr>
          <p:nvPr>
            <p:ph sz="quarter" idx="1"/>
          </p:nvPr>
        </p:nvSpPr>
        <p:spPr>
          <a:xfrm>
            <a:off x="304800" y="1219200"/>
            <a:ext cx="8229600" cy="5638800"/>
          </a:xfrm>
        </p:spPr>
        <p:txBody>
          <a:bodyPr>
            <a:normAutofit fontScale="25000" lnSpcReduction="20000"/>
          </a:bodyPr>
          <a:lstStyle/>
          <a:p>
            <a:endParaRPr lang="en-US" dirty="0" smtClean="0"/>
          </a:p>
          <a:p>
            <a:pPr algn="ctr"/>
            <a:r>
              <a:rPr lang="en-US" sz="7200" dirty="0" smtClean="0">
                <a:ln>
                  <a:solidFill>
                    <a:srgbClr val="000000"/>
                  </a:solidFill>
                </a:ln>
              </a:rPr>
              <a:t>Providing us with a charitable contribution to help us continue our mission</a:t>
            </a:r>
          </a:p>
          <a:p>
            <a:pPr>
              <a:buNone/>
            </a:pPr>
            <a:endParaRPr lang="en-US" dirty="0" smtClean="0"/>
          </a:p>
          <a:p>
            <a:pPr algn="ctr">
              <a:buNone/>
            </a:pPr>
            <a:r>
              <a:rPr lang="en-US" sz="7200" u="sng" dirty="0" smtClean="0">
                <a:ln w="12700">
                  <a:solidFill>
                    <a:schemeClr val="tx1"/>
                  </a:solidFill>
                </a:ln>
              </a:rPr>
              <a:t>Why?</a:t>
            </a:r>
          </a:p>
          <a:p>
            <a:pPr algn="ctr">
              <a:buNone/>
            </a:pPr>
            <a:endParaRPr lang="en-US" sz="4200" dirty="0" smtClean="0"/>
          </a:p>
          <a:p>
            <a:r>
              <a:rPr lang="en-US" sz="7200" dirty="0" smtClean="0">
                <a:ln w="18415" cmpd="sng">
                  <a:solidFill>
                    <a:srgbClr val="000000"/>
                  </a:solidFill>
                  <a:prstDash val="solid"/>
                </a:ln>
                <a:solidFill>
                  <a:srgbClr val="000000"/>
                </a:solidFill>
                <a:effectLst>
                  <a:outerShdw blurRad="63500" dir="3600000" algn="tl" rotWithShape="0">
                    <a:srgbClr val="000000">
                      <a:alpha val="70000"/>
                    </a:srgbClr>
                  </a:outerShdw>
                </a:effectLst>
              </a:rPr>
              <a:t>This is the hospital you would trust to provide the utmost quality, holistic and innovative care</a:t>
            </a:r>
          </a:p>
          <a:p>
            <a:endParaRPr lang="en-US" sz="7200" dirty="0" smtClean="0">
              <a:ln w="18415" cmpd="sng">
                <a:solidFill>
                  <a:srgbClr val="000000"/>
                </a:solidFill>
                <a:prstDash val="solid"/>
              </a:ln>
              <a:solidFill>
                <a:srgbClr val="000000"/>
              </a:solidFill>
              <a:effectLst>
                <a:outerShdw blurRad="63500" dir="3600000" algn="tl" rotWithShape="0">
                  <a:srgbClr val="000000">
                    <a:alpha val="70000"/>
                  </a:srgbClr>
                </a:outerShdw>
              </a:effectLst>
            </a:endParaRPr>
          </a:p>
          <a:p>
            <a:r>
              <a:rPr lang="en-US" sz="7200" dirty="0" smtClean="0">
                <a:ln w="18415" cmpd="sng">
                  <a:solidFill>
                    <a:srgbClr val="000000"/>
                  </a:solidFill>
                  <a:prstDash val="solid"/>
                </a:ln>
                <a:solidFill>
                  <a:srgbClr val="000000"/>
                </a:solidFill>
                <a:effectLst>
                  <a:outerShdw blurRad="63500" dir="3600000" algn="tl" rotWithShape="0">
                    <a:srgbClr val="000000">
                      <a:alpha val="70000"/>
                    </a:srgbClr>
                  </a:outerShdw>
                </a:effectLst>
              </a:rPr>
              <a:t>Model other hospitals look to when designing their organizations</a:t>
            </a:r>
          </a:p>
          <a:p>
            <a:pPr>
              <a:buNone/>
            </a:pPr>
            <a:endParaRPr lang="en-US" sz="7200" dirty="0" smtClean="0">
              <a:ln w="18415" cmpd="sng">
                <a:solidFill>
                  <a:srgbClr val="000000"/>
                </a:solidFill>
                <a:prstDash val="solid"/>
              </a:ln>
              <a:solidFill>
                <a:srgbClr val="000000"/>
              </a:solidFill>
              <a:effectLst>
                <a:outerShdw blurRad="63500" dir="3600000" algn="tl" rotWithShape="0">
                  <a:srgbClr val="000000">
                    <a:alpha val="70000"/>
                  </a:srgbClr>
                </a:outerShdw>
              </a:effectLst>
            </a:endParaRPr>
          </a:p>
          <a:p>
            <a:r>
              <a:rPr lang="en-US" sz="7200" dirty="0" smtClean="0">
                <a:ln w="18415" cmpd="sng">
                  <a:solidFill>
                    <a:srgbClr val="000000"/>
                  </a:solidFill>
                  <a:prstDash val="solid"/>
                </a:ln>
                <a:solidFill>
                  <a:srgbClr val="000000"/>
                </a:solidFill>
                <a:effectLst>
                  <a:outerShdw blurRad="63500" dir="3600000" algn="tl" rotWithShape="0">
                    <a:srgbClr val="000000">
                      <a:alpha val="70000"/>
                    </a:srgbClr>
                  </a:outerShdw>
                </a:effectLst>
              </a:rPr>
              <a:t>Association with us is synonymous with the success of your business</a:t>
            </a:r>
          </a:p>
          <a:p>
            <a:pPr>
              <a:buNone/>
            </a:pPr>
            <a:endParaRPr lang="en-US" sz="7200" dirty="0" smtClean="0">
              <a:ln w="18415" cmpd="sng">
                <a:solidFill>
                  <a:srgbClr val="000000"/>
                </a:solidFill>
                <a:prstDash val="solid"/>
              </a:ln>
              <a:solidFill>
                <a:srgbClr val="000000"/>
              </a:solidFill>
              <a:effectLst>
                <a:outerShdw blurRad="63500" dir="3600000" algn="tl" rotWithShape="0">
                  <a:srgbClr val="000000">
                    <a:alpha val="70000"/>
                  </a:srgbClr>
                </a:outerShdw>
              </a:effectLst>
            </a:endParaRPr>
          </a:p>
          <a:p>
            <a:r>
              <a:rPr lang="en-US" sz="7200" dirty="0" smtClean="0">
                <a:ln w="18415" cmpd="sng">
                  <a:solidFill>
                    <a:srgbClr val="000000"/>
                  </a:solidFill>
                  <a:prstDash val="solid"/>
                </a:ln>
                <a:solidFill>
                  <a:srgbClr val="000000"/>
                </a:solidFill>
                <a:effectLst>
                  <a:outerShdw blurRad="63500" dir="3600000" algn="tl" rotWithShape="0">
                    <a:srgbClr val="000000">
                      <a:alpha val="70000"/>
                    </a:srgbClr>
                  </a:outerShdw>
                </a:effectLst>
              </a:rPr>
              <a:t>Help provide jobs for the community maintain economic stability</a:t>
            </a:r>
          </a:p>
          <a:p>
            <a:endParaRPr lang="en-US" sz="7200" dirty="0" smtClean="0">
              <a:ln w="18415" cmpd="sng">
                <a:solidFill>
                  <a:srgbClr val="000000"/>
                </a:solidFill>
                <a:prstDash val="solid"/>
              </a:ln>
              <a:solidFill>
                <a:srgbClr val="000000"/>
              </a:solidFill>
              <a:effectLst>
                <a:outerShdw blurRad="63500" dir="3600000" algn="tl" rotWithShape="0">
                  <a:srgbClr val="000000">
                    <a:alpha val="70000"/>
                  </a:srgbClr>
                </a:outerShdw>
              </a:effectLst>
            </a:endParaRPr>
          </a:p>
          <a:p>
            <a:r>
              <a:rPr lang="en-US" sz="7200" dirty="0" smtClean="0">
                <a:ln w="18415" cmpd="sng">
                  <a:solidFill>
                    <a:srgbClr val="000000"/>
                  </a:solidFill>
                  <a:prstDash val="solid"/>
                </a:ln>
                <a:solidFill>
                  <a:srgbClr val="000000"/>
                </a:solidFill>
                <a:effectLst>
                  <a:outerShdw blurRad="63500" dir="3600000" algn="tl" rotWithShape="0">
                    <a:srgbClr val="000000">
                      <a:alpha val="70000"/>
                    </a:srgbClr>
                  </a:outerShdw>
                </a:effectLst>
              </a:rPr>
              <a:t>All donations are tax deductible</a:t>
            </a:r>
            <a:endParaRPr lang="en-US" sz="7200" dirty="0" smtClean="0">
              <a:ln w="18415" cmpd="sng">
                <a:solidFill>
                  <a:srgbClr val="000000"/>
                </a:solidFill>
                <a:prstDash val="solid"/>
              </a:ln>
              <a:solidFill>
                <a:srgbClr val="000000"/>
              </a:solidFill>
            </a:endParaRPr>
          </a:p>
          <a:p>
            <a:endParaRPr lang="en-US" dirty="0" smtClean="0"/>
          </a:p>
          <a:p>
            <a:pPr>
              <a:buNone/>
            </a:pPr>
            <a:r>
              <a:rPr lang="en-US" dirty="0" smtClean="0"/>
              <a:t>				</a:t>
            </a:r>
            <a:r>
              <a:rPr lang="en-US" sz="3400" b="1" dirty="0" smtClean="0"/>
              <a:t>For further information please contact: </a:t>
            </a:r>
          </a:p>
          <a:p>
            <a:pPr>
              <a:buNone/>
            </a:pPr>
            <a:r>
              <a:rPr lang="en-US" sz="3400" b="1" dirty="0" smtClean="0"/>
              <a:t>				Allison Peters, BSN, RN, CNOR</a:t>
            </a:r>
          </a:p>
          <a:p>
            <a:pPr lvl="4">
              <a:buNone/>
            </a:pPr>
            <a:r>
              <a:rPr lang="en-US" sz="3400" b="1" dirty="0" smtClean="0"/>
              <a:t>			Nurse Manager OR</a:t>
            </a:r>
          </a:p>
          <a:p>
            <a:pPr lvl="4">
              <a:buNone/>
            </a:pPr>
            <a:r>
              <a:rPr lang="en-US" sz="3400" b="1" dirty="0" smtClean="0"/>
              <a:t>			Quality Innovations Hospital</a:t>
            </a:r>
          </a:p>
          <a:p>
            <a:pPr lvl="4">
              <a:buNone/>
            </a:pPr>
            <a:r>
              <a:rPr lang="en-US" sz="3400" b="1" dirty="0" smtClean="0"/>
              <a:t>			1212 Quality Road</a:t>
            </a:r>
          </a:p>
          <a:p>
            <a:pPr lvl="4">
              <a:buNone/>
            </a:pPr>
            <a:r>
              <a:rPr lang="en-US" sz="3400" b="1" dirty="0" smtClean="0"/>
              <a:t>			Anytown, USA</a:t>
            </a:r>
          </a:p>
          <a:p>
            <a:pPr lvl="4">
              <a:buNone/>
            </a:pPr>
            <a:r>
              <a:rPr lang="en-US" sz="3400" b="1" dirty="0" smtClean="0"/>
              <a:t>			(555-555-5555) Direct Line</a:t>
            </a:r>
          </a:p>
          <a:p>
            <a:pPr lvl="4">
              <a:buNone/>
            </a:pPr>
            <a:r>
              <a:rPr lang="en-US" sz="3400" b="1" dirty="0" smtClean="0"/>
              <a:t>			(555-777-7777) Fax </a:t>
            </a:r>
          </a:p>
          <a:p>
            <a:pPr>
              <a:buNone/>
            </a:pPr>
            <a:r>
              <a:rPr lang="en-US" dirty="0" smtClean="0"/>
              <a:t>			</a:t>
            </a:r>
          </a:p>
        </p:txBody>
      </p:sp>
    </p:spTree>
  </p:cSld>
  <p:clrMapOvr>
    <a:masterClrMapping/>
  </p:clrMapOvr>
  <p:transition spd="med">
    <p:cover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Wildlife.wmv">
            <a:hlinkClick r:id="" action="ppaction://media"/>
          </p:cNvPr>
          <p:cNvPicPr>
            <a:picLocks noRot="1" noChangeAspect="1"/>
          </p:cNvPicPr>
          <p:nvPr>
            <a:videoFile r:link="rId1"/>
          </p:nvPr>
        </p:nvPicPr>
        <p:blipFill>
          <a:blip r:embed="rId3" cstate="print"/>
          <a:stretch>
            <a:fillRect/>
          </a:stretch>
        </p:blipFill>
        <p:spPr>
          <a:xfrm>
            <a:off x="3276600" y="0"/>
            <a:ext cx="5486400" cy="1600200"/>
          </a:xfrm>
          <a:prstGeom prst="rect">
            <a:avLst/>
          </a:prstGeom>
        </p:spPr>
      </p:pic>
      <p:sp>
        <p:nvSpPr>
          <p:cNvPr id="2" name="Title 1"/>
          <p:cNvSpPr>
            <a:spLocks noGrp="1"/>
          </p:cNvSpPr>
          <p:nvPr>
            <p:ph type="title"/>
          </p:nvPr>
        </p:nvSpPr>
        <p:spPr/>
        <p:txBody>
          <a:bodyPr>
            <a:normAutofit/>
          </a:bodyPr>
          <a:lstStyle/>
          <a:p>
            <a:r>
              <a:rPr lang="en-US" smtClean="0"/>
              <a:t>Reference</a:t>
            </a:r>
            <a:endParaRPr lang="en-US" dirty="0"/>
          </a:p>
        </p:txBody>
      </p:sp>
      <p:sp>
        <p:nvSpPr>
          <p:cNvPr id="3" name="Content Placeholder 2"/>
          <p:cNvSpPr>
            <a:spLocks noGrp="1"/>
          </p:cNvSpPr>
          <p:nvPr>
            <p:ph sz="quarter" idx="1"/>
          </p:nvPr>
        </p:nvSpPr>
        <p:spPr/>
        <p:txBody>
          <a:bodyPr>
            <a:normAutofit fontScale="55000" lnSpcReduction="20000"/>
          </a:bodyPr>
          <a:lstStyle/>
          <a:p>
            <a:r>
              <a:rPr lang="en-US" dirty="0" smtClean="0"/>
              <a:t>American Nurses Credentialing Center (ANCC) (2010) Schedule of fees.  Retrieved June 26, 2010 </a:t>
            </a:r>
            <a:r>
              <a:rPr lang="en-US" u="sng" dirty="0" smtClean="0">
                <a:hlinkClick r:id="rId4"/>
              </a:rPr>
              <a:t>http://www.nursecredentialing.org/Magnet/ApplicationProcess/ApplicationFees.aspx</a:t>
            </a:r>
            <a:endParaRPr lang="en-US" u="sng" dirty="0" smtClean="0"/>
          </a:p>
          <a:p>
            <a:endParaRPr lang="en-US" u="sng" dirty="0" smtClean="0"/>
          </a:p>
          <a:p>
            <a:r>
              <a:rPr lang="en-US" dirty="0" smtClean="0"/>
              <a:t>DeSilets, L., &amp; Dickerson, P. (2008). SWOT is useful in your tool kit. </a:t>
            </a:r>
            <a:r>
              <a:rPr lang="en-US" i="1" dirty="0" smtClean="0"/>
              <a:t>Journal of Continuing Education in Nursing</a:t>
            </a:r>
            <a:r>
              <a:rPr lang="en-US" dirty="0" smtClean="0"/>
              <a:t>, </a:t>
            </a:r>
            <a:r>
              <a:rPr lang="en-US" i="1" dirty="0" smtClean="0"/>
              <a:t>39</a:t>
            </a:r>
            <a:r>
              <a:rPr lang="en-US" dirty="0" smtClean="0"/>
              <a:t>(5), 196-197. Retrieved from CINAHL Plus with Full Text database</a:t>
            </a:r>
          </a:p>
          <a:p>
            <a:endParaRPr lang="en-US" dirty="0" smtClean="0"/>
          </a:p>
          <a:p>
            <a:r>
              <a:rPr lang="en-US" dirty="0" smtClean="0"/>
              <a:t>Fairbanks, C. (2007). Using six sigma and lean methodologies to improve OR throughput. </a:t>
            </a:r>
            <a:r>
              <a:rPr lang="en-US" i="1" dirty="0" smtClean="0"/>
              <a:t>AORN Journal</a:t>
            </a:r>
            <a:r>
              <a:rPr lang="en-US" dirty="0" smtClean="0"/>
              <a:t>, </a:t>
            </a:r>
            <a:r>
              <a:rPr lang="en-US" i="1" dirty="0" smtClean="0"/>
              <a:t>86</a:t>
            </a:r>
            <a:r>
              <a:rPr lang="en-US" dirty="0" smtClean="0"/>
              <a:t>(1), 73-82. Retrieved from CINAHL Plus with Full Text database.</a:t>
            </a:r>
          </a:p>
          <a:p>
            <a:endParaRPr lang="en-US" dirty="0" smtClean="0"/>
          </a:p>
          <a:p>
            <a:endParaRPr lang="en-US" dirty="0" smtClean="0"/>
          </a:p>
          <a:p>
            <a:r>
              <a:rPr lang="en-US" dirty="0" smtClean="0"/>
              <a:t>Finkler, S.A., Kovner, C.T. &amp; Jones, C.B. (2007) Financial management: For nurse managers and executives (3rd ed) St. Louis, MO: Saunders</a:t>
            </a:r>
          </a:p>
          <a:p>
            <a:endParaRPr lang="en-US" dirty="0" smtClean="0"/>
          </a:p>
          <a:p>
            <a:r>
              <a:rPr lang="en-US" dirty="0" smtClean="0"/>
              <a:t>Healthcare Financial Management Association (HFMA) (n.d.) Operating room per minute cost analysis.  Retrieved March 18, 2010 from </a:t>
            </a:r>
            <a:r>
              <a:rPr lang="en-US" u="sng" dirty="0" smtClean="0">
                <a:hlinkClick r:id="rId5"/>
              </a:rPr>
              <a:t>http://www.hfma.org/publications/revenuecycle_newsletter/exclusives/RCS_WebEx0109.htm</a:t>
            </a:r>
            <a:endParaRPr lang="en-US" u="sng" dirty="0" smtClean="0"/>
          </a:p>
          <a:p>
            <a:endParaRPr lang="en-US" u="sng" dirty="0" smtClean="0"/>
          </a:p>
          <a:p>
            <a:r>
              <a:rPr lang="en-US" dirty="0" err="1" smtClean="0"/>
              <a:t>Suberman</a:t>
            </a:r>
            <a:r>
              <a:rPr lang="en-US" dirty="0" smtClean="0"/>
              <a:t>, A., &amp; Brzezinski, P. (</a:t>
            </a:r>
            <a:r>
              <a:rPr lang="en-US" dirty="0" err="1" smtClean="0"/>
              <a:t>n.d</a:t>
            </a:r>
            <a:r>
              <a:rPr lang="en-US" dirty="0" smtClean="0"/>
              <a:t>.) Creating the wall of knowledge at New York Presbyterian Hospital: A case study. Retrieved from www.mdhimss.org/Presentations/wallofknowledge.ppt</a:t>
            </a:r>
            <a:endParaRPr lang="en-US" u="sng" dirty="0" smtClean="0"/>
          </a:p>
          <a:p>
            <a:endParaRPr lang="en-US" u="sng" dirty="0" smtClean="0"/>
          </a:p>
          <a:p>
            <a:r>
              <a:rPr lang="en-US" dirty="0" smtClean="0"/>
              <a:t>Yahoo image search retrieved from </a:t>
            </a:r>
            <a:r>
              <a:rPr lang="en-US" dirty="0" smtClean="0">
                <a:hlinkClick r:id="rId6"/>
              </a:rPr>
              <a:t>www.yahoo.com</a:t>
            </a:r>
            <a:endParaRPr lang="en-US" dirty="0" smtClean="0"/>
          </a:p>
          <a:p>
            <a:endParaRPr lang="en-US" dirty="0" smtClean="0"/>
          </a:p>
          <a:p>
            <a:endParaRPr lang="en-US" dirty="0" smtClean="0"/>
          </a:p>
          <a:p>
            <a:endParaRPr lang="en-US" dirty="0" smtClean="0"/>
          </a:p>
          <a:p>
            <a:pPr>
              <a:buNone/>
            </a:pPr>
            <a:endParaRPr lang="en-US" dirty="0" smtClean="0"/>
          </a:p>
          <a:p>
            <a:pPr>
              <a:buNone/>
            </a:pPr>
            <a:endParaRPr lang="en-US"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093" fill="hold"/>
                                        <p:tgtEl>
                                          <p:spTgt spid="4"/>
                                        </p:tgtEl>
                                      </p:cBhvr>
                                    </p:cmd>
                                  </p:childTnLst>
                                </p:cTn>
                              </p:par>
                              <p:par>
                                <p:cTn id="7" presetID="28" presetClass="entr" presetSubtype="0"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anim calcmode="lin" valueType="num">
                                      <p:cBhvr>
                                        <p:cTn id="9" dur="15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0" dur="15000" fill="hold"/>
                                        <p:tgtEl>
                                          <p:spTgt spid="3">
                                            <p:txEl>
                                              <p:pRg st="0" end="0"/>
                                            </p:txEl>
                                          </p:spTgt>
                                        </p:tgtEl>
                                        <p:attrNameLst>
                                          <p:attrName>ppt_y</p:attrName>
                                        </p:attrNameLst>
                                      </p:cBhvr>
                                      <p:tavLst>
                                        <p:tav tm="0">
                                          <p:val>
                                            <p:strVal val="#ppt_y+1"/>
                                          </p:val>
                                        </p:tav>
                                        <p:tav tm="100000">
                                          <p:val>
                                            <p:strVal val="#ppt_y-1"/>
                                          </p:val>
                                        </p:tav>
                                      </p:tavLst>
                                    </p:anim>
                                  </p:childTnLst>
                                </p:cTn>
                              </p:par>
                              <p:par>
                                <p:cTn id="11" presetID="28"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5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5000" fill="hold"/>
                                        <p:tgtEl>
                                          <p:spTgt spid="3">
                                            <p:txEl>
                                              <p:pRg st="2" end="2"/>
                                            </p:txEl>
                                          </p:spTgt>
                                        </p:tgtEl>
                                        <p:attrNameLst>
                                          <p:attrName>ppt_y</p:attrName>
                                        </p:attrNameLst>
                                      </p:cBhvr>
                                      <p:tavLst>
                                        <p:tav tm="0">
                                          <p:val>
                                            <p:strVal val="#ppt_y+1"/>
                                          </p:val>
                                        </p:tav>
                                        <p:tav tm="100000">
                                          <p:val>
                                            <p:strVal val="#ppt_y-1"/>
                                          </p:val>
                                        </p:tav>
                                      </p:tavLst>
                                    </p:anim>
                                  </p:childTnLst>
                                </p:cTn>
                              </p:par>
                              <p:par>
                                <p:cTn id="15" presetID="28"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p:cTn id="17" dur="15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8" dur="15000" fill="hold"/>
                                        <p:tgtEl>
                                          <p:spTgt spid="3">
                                            <p:txEl>
                                              <p:pRg st="4" end="4"/>
                                            </p:txEl>
                                          </p:spTgt>
                                        </p:tgtEl>
                                        <p:attrNameLst>
                                          <p:attrName>ppt_y</p:attrName>
                                        </p:attrNameLst>
                                      </p:cBhvr>
                                      <p:tavLst>
                                        <p:tav tm="0">
                                          <p:val>
                                            <p:strVal val="#ppt_y+1"/>
                                          </p:val>
                                        </p:tav>
                                        <p:tav tm="100000">
                                          <p:val>
                                            <p:strVal val="#ppt_y-1"/>
                                          </p:val>
                                        </p:tav>
                                      </p:tavLst>
                                    </p:anim>
                                  </p:childTnLst>
                                </p:cTn>
                              </p:par>
                              <p:par>
                                <p:cTn id="19" presetID="28"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anim calcmode="lin" valueType="num">
                                      <p:cBhvr>
                                        <p:cTn id="21" dur="15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2" dur="15000" fill="hold"/>
                                        <p:tgtEl>
                                          <p:spTgt spid="3">
                                            <p:txEl>
                                              <p:pRg st="7" end="7"/>
                                            </p:txEl>
                                          </p:spTgt>
                                        </p:tgtEl>
                                        <p:attrNameLst>
                                          <p:attrName>ppt_y</p:attrName>
                                        </p:attrNameLst>
                                      </p:cBhvr>
                                      <p:tavLst>
                                        <p:tav tm="0">
                                          <p:val>
                                            <p:strVal val="#ppt_y+1"/>
                                          </p:val>
                                        </p:tav>
                                        <p:tav tm="100000">
                                          <p:val>
                                            <p:strVal val="#ppt_y-1"/>
                                          </p:val>
                                        </p:tav>
                                      </p:tavLst>
                                    </p:anim>
                                  </p:childTnLst>
                                </p:cTn>
                              </p:par>
                              <p:par>
                                <p:cTn id="23" presetID="28"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 calcmode="lin" valueType="num">
                                      <p:cBhvr>
                                        <p:cTn id="25" dur="15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26" dur="15000" fill="hold"/>
                                        <p:tgtEl>
                                          <p:spTgt spid="3">
                                            <p:txEl>
                                              <p:pRg st="9" end="9"/>
                                            </p:txEl>
                                          </p:spTgt>
                                        </p:tgtEl>
                                        <p:attrNameLst>
                                          <p:attrName>ppt_y</p:attrName>
                                        </p:attrNameLst>
                                      </p:cBhvr>
                                      <p:tavLst>
                                        <p:tav tm="0">
                                          <p:val>
                                            <p:strVal val="#ppt_y+1"/>
                                          </p:val>
                                        </p:tav>
                                        <p:tav tm="100000">
                                          <p:val>
                                            <p:strVal val="#ppt_y-1"/>
                                          </p:val>
                                        </p:tav>
                                      </p:tavLst>
                                    </p:anim>
                                  </p:childTnLst>
                                </p:cTn>
                              </p:par>
                              <p:par>
                                <p:cTn id="27" presetID="28"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anim calcmode="lin" valueType="num">
                                      <p:cBhvr>
                                        <p:cTn id="29" dur="15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30" dur="15000" fill="hold"/>
                                        <p:tgtEl>
                                          <p:spTgt spid="3">
                                            <p:txEl>
                                              <p:pRg st="11" end="11"/>
                                            </p:txEl>
                                          </p:spTgt>
                                        </p:tgtEl>
                                        <p:attrNameLst>
                                          <p:attrName>ppt_y</p:attrName>
                                        </p:attrNameLst>
                                      </p:cBhvr>
                                      <p:tavLst>
                                        <p:tav tm="0">
                                          <p:val>
                                            <p:strVal val="#ppt_y+1"/>
                                          </p:val>
                                        </p:tav>
                                        <p:tav tm="100000">
                                          <p:val>
                                            <p:strVal val="#ppt_y-1"/>
                                          </p:val>
                                        </p:tav>
                                      </p:tavLst>
                                    </p:anim>
                                  </p:childTnLst>
                                </p:cTn>
                              </p:par>
                              <p:par>
                                <p:cTn id="31" presetID="28" presetClass="entr" presetSubtype="0" fill="hold" nodeType="withEffect">
                                  <p:stCondLst>
                                    <p:cond delay="0"/>
                                  </p:stCondLst>
                                  <p:childTnLst>
                                    <p:set>
                                      <p:cBhvr>
                                        <p:cTn id="32" dur="1" fill="hold">
                                          <p:stCondLst>
                                            <p:cond delay="0"/>
                                          </p:stCondLst>
                                        </p:cTn>
                                        <p:tgtEl>
                                          <p:spTgt spid="3">
                                            <p:txEl>
                                              <p:pRg st="13" end="13"/>
                                            </p:txEl>
                                          </p:spTgt>
                                        </p:tgtEl>
                                        <p:attrNameLst>
                                          <p:attrName>style.visibility</p:attrName>
                                        </p:attrNameLst>
                                      </p:cBhvr>
                                      <p:to>
                                        <p:strVal val="visible"/>
                                      </p:to>
                                    </p:set>
                                    <p:anim calcmode="lin" valueType="num">
                                      <p:cBhvr>
                                        <p:cTn id="33" dur="15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34" dur="15000" fill="hold"/>
                                        <p:tgtEl>
                                          <p:spTgt spid="3">
                                            <p:txEl>
                                              <p:pRg st="13" end="13"/>
                                            </p:txEl>
                                          </p:spTgt>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p:cTn id="35"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1001</TotalTime>
  <Words>664</Words>
  <Application>Microsoft Office PowerPoint</Application>
  <PresentationFormat>On-screen Show (4:3)</PresentationFormat>
  <Paragraphs>136</Paragraphs>
  <Slides>15</Slides>
  <Notes>1</Notes>
  <HiddenSlides>0</HiddenSlides>
  <MMClips>1</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Oriel</vt:lpstr>
      <vt:lpstr>Quality Innovations Hospital Surgical Services </vt:lpstr>
      <vt:lpstr>Slide 2</vt:lpstr>
      <vt:lpstr>Our Surgical Team</vt:lpstr>
      <vt:lpstr>Mission</vt:lpstr>
      <vt:lpstr>Vision</vt:lpstr>
      <vt:lpstr>Slide 6</vt:lpstr>
      <vt:lpstr>S.W.O.T. Analysis</vt:lpstr>
      <vt:lpstr>Strengths</vt:lpstr>
      <vt:lpstr>Weaknesses</vt:lpstr>
      <vt:lpstr>Opportunities</vt:lpstr>
      <vt:lpstr>THREATS</vt:lpstr>
      <vt:lpstr>Slide 12</vt:lpstr>
      <vt:lpstr>Wall of Knowledge Example</vt:lpstr>
      <vt:lpstr>How You Can Help</vt:lpstr>
      <vt:lpstr>Reference</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Allison</dc:creator>
  <cp:lastModifiedBy>Allison</cp:lastModifiedBy>
  <cp:revision>107</cp:revision>
  <dcterms:created xsi:type="dcterms:W3CDTF">2010-07-24T21:01:37Z</dcterms:created>
  <dcterms:modified xsi:type="dcterms:W3CDTF">2010-07-25T22:56:55Z</dcterms:modified>
</cp:coreProperties>
</file>